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57" r:id="rId2"/>
    <p:sldId id="297" r:id="rId3"/>
    <p:sldId id="301" r:id="rId4"/>
    <p:sldId id="302" r:id="rId5"/>
    <p:sldId id="299" r:id="rId6"/>
    <p:sldId id="300" r:id="rId7"/>
    <p:sldId id="287" r:id="rId8"/>
  </p:sldIdLst>
  <p:sldSz cx="9906000" cy="6858000" type="A4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20000"/>
    <a:srgbClr val="FF9933"/>
    <a:srgbClr val="03A600"/>
    <a:srgbClr val="FF3505"/>
    <a:srgbClr val="FFFF99"/>
    <a:srgbClr val="0099FF"/>
    <a:srgbClr val="CC6600"/>
    <a:srgbClr val="0CB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6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00935" y="0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F0290B62-E77B-4BCC-98DF-92F1F395F1C1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00935" y="9518724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DF7C7995-1D95-438D-ABFD-546A3A88981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58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2076" y="1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A22FDB1-FA32-46E9-909C-E4625520D210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976" y="4822825"/>
            <a:ext cx="5510213" cy="3944938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2076" y="951865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3A71CA2-67C2-4ABA-BBFD-D5CEB1A596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44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08000" y="6400802"/>
            <a:ext cx="1202959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>
                <a:latin typeface="+mn-lt"/>
              </a:rPr>
              <a:t>Lektion </a:t>
            </a:r>
            <a:r>
              <a:rPr lang="sv-SE" altLang="sv-SE" sz="1400" b="0" dirty="0" smtClean="0">
                <a:latin typeface="+mn-lt"/>
              </a:rPr>
              <a:t>10: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08000" y="6400802"/>
            <a:ext cx="1202959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>
                <a:latin typeface="+mn-lt"/>
              </a:rPr>
              <a:t>Lektion </a:t>
            </a:r>
            <a:r>
              <a:rPr lang="sv-SE" altLang="sv-SE" sz="1400" b="0" dirty="0" smtClean="0">
                <a:latin typeface="+mn-lt"/>
              </a:rPr>
              <a:t>10: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pPr/>
              <a:t>2018-08-24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618991" y="4262816"/>
            <a:ext cx="4714868" cy="523788"/>
          </a:xfrm>
        </p:spPr>
        <p:txBody>
          <a:bodyPr>
            <a:noAutofit/>
          </a:bodyPr>
          <a:lstStyle/>
          <a:p>
            <a:pPr marL="0" indent="0" algn="ctr">
              <a:lnSpc>
                <a:spcPts val="3100"/>
              </a:lnSpc>
              <a:spcBef>
                <a:spcPts val="0"/>
              </a:spcBef>
              <a:buNone/>
            </a:pPr>
            <a:r>
              <a:rPr lang="sv-SE" dirty="0" smtClean="0">
                <a:latin typeface="Arial Black" panose="020B0A04020102020204" pitchFamily="34" charset="0"/>
              </a:rPr>
              <a:t>Blackwood 4NT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138001" y="6398150"/>
            <a:ext cx="1665000" cy="40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800" dirty="0" smtClean="0">
                <a:latin typeface="Arial Black" pitchFamily="34" charset="0"/>
              </a:rPr>
              <a:t>Leksjon 10</a:t>
            </a:r>
            <a:endParaRPr lang="sv-SE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/>
        </p:nvGrpSpPr>
        <p:grpSpPr>
          <a:xfrm>
            <a:off x="310718" y="2990736"/>
            <a:ext cx="9373695" cy="3339389"/>
            <a:chOff x="310718" y="2990736"/>
            <a:chExt cx="9373695" cy="3339389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18" y="2990736"/>
              <a:ext cx="4607511" cy="3339389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052" y="2994231"/>
              <a:ext cx="4766361" cy="3326669"/>
            </a:xfrm>
            <a:prstGeom prst="rect">
              <a:avLst/>
            </a:prstGeom>
          </p:spPr>
        </p:pic>
      </p:grpSp>
      <p:sp>
        <p:nvSpPr>
          <p:cNvPr id="8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9" y="249516"/>
            <a:ext cx="9989750" cy="640275"/>
          </a:xfrm>
        </p:spPr>
        <p:txBody>
          <a:bodyPr>
            <a:noAutofit/>
          </a:bodyPr>
          <a:lstStyle/>
          <a:p>
            <a:r>
              <a:rPr lang="sv-SE" sz="3600" b="1" dirty="0" smtClean="0">
                <a:latin typeface="Arial Black" panose="020B0A04020102020204" pitchFamily="34" charset="0"/>
              </a:rPr>
              <a:t>Spørsmål om ess - Blackwood 4NT</a:t>
            </a:r>
            <a:endParaRPr lang="sv-SE" sz="3600" b="1" dirty="0">
              <a:latin typeface="Arial Black" panose="020B0A04020102020204" pitchFamily="34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3385940" y="838308"/>
            <a:ext cx="72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accent1">
                    <a:lumMod val="75000"/>
                  </a:schemeClr>
                </a:solidFill>
              </a:rPr>
              <a:t>Svar</a:t>
            </a:r>
            <a:endParaRPr lang="sv-S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Rak 31"/>
          <p:cNvCxnSpPr/>
          <p:nvPr/>
        </p:nvCxnSpPr>
        <p:spPr>
          <a:xfrm>
            <a:off x="3320249" y="1269507"/>
            <a:ext cx="3568823" cy="887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/>
          <p:cNvGrpSpPr/>
          <p:nvPr/>
        </p:nvGrpSpPr>
        <p:grpSpPr>
          <a:xfrm>
            <a:off x="3393198" y="1814540"/>
            <a:ext cx="2306269" cy="432092"/>
            <a:chOff x="3393198" y="1814540"/>
            <a:chExt cx="2306269" cy="432092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4345271" y="1836726"/>
              <a:ext cx="1354196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Et ess</a:t>
              </a:r>
              <a:endParaRPr lang="sv-SE" sz="2400" dirty="0"/>
            </a:p>
          </p:txBody>
        </p:sp>
        <p:grpSp>
          <p:nvGrpSpPr>
            <p:cNvPr id="33" name="Grupp 32"/>
            <p:cNvGrpSpPr/>
            <p:nvPr/>
          </p:nvGrpSpPr>
          <p:grpSpPr>
            <a:xfrm>
              <a:off x="3393198" y="1814540"/>
              <a:ext cx="770711" cy="432092"/>
              <a:chOff x="3069769" y="690589"/>
              <a:chExt cx="770711" cy="432092"/>
            </a:xfrm>
          </p:grpSpPr>
          <p:sp>
            <p:nvSpPr>
              <p:cNvPr id="34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3069769" y="690589"/>
                <a:ext cx="770711" cy="432092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CC6600"/>
                    </a:solidFill>
                    <a:latin typeface="Arial Black" panose="020B0A04020102020204" pitchFamily="34" charset="0"/>
                  </a:rPr>
                  <a:t>5</a:t>
                </a:r>
                <a:endPara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ADD459F6-EFDB-4E0C-958A-04E3C3503EA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3456741" y="796656"/>
                <a:ext cx="230158" cy="221978"/>
              </a:xfrm>
              <a:custGeom>
                <a:avLst/>
                <a:gdLst>
                  <a:gd name="T0" fmla="*/ 2147483646 w 169"/>
                  <a:gd name="T1" fmla="*/ 2147483646 h 183"/>
                  <a:gd name="T2" fmla="*/ 2147483646 w 169"/>
                  <a:gd name="T3" fmla="*/ 2147483646 h 183"/>
                  <a:gd name="T4" fmla="*/ 2147483646 w 169"/>
                  <a:gd name="T5" fmla="*/ 2147483646 h 183"/>
                  <a:gd name="T6" fmla="*/ 2147483646 w 169"/>
                  <a:gd name="T7" fmla="*/ 2147483646 h 183"/>
                  <a:gd name="T8" fmla="*/ 2147483646 w 169"/>
                  <a:gd name="T9" fmla="*/ 0 h 183"/>
                  <a:gd name="T10" fmla="*/ 2147483646 w 169"/>
                  <a:gd name="T11" fmla="*/ 2147483646 h 183"/>
                  <a:gd name="T12" fmla="*/ 2147483646 w 169"/>
                  <a:gd name="T13" fmla="*/ 2147483646 h 183"/>
                  <a:gd name="T14" fmla="*/ 2147483646 w 169"/>
                  <a:gd name="T15" fmla="*/ 2147483646 h 183"/>
                  <a:gd name="T16" fmla="*/ 2147483646 w 169"/>
                  <a:gd name="T17" fmla="*/ 2147483646 h 183"/>
                  <a:gd name="T18" fmla="*/ 2147483646 w 169"/>
                  <a:gd name="T19" fmla="*/ 2147483646 h 183"/>
                  <a:gd name="T20" fmla="*/ 2147483646 w 169"/>
                  <a:gd name="T21" fmla="*/ 2147483646 h 183"/>
                  <a:gd name="T22" fmla="*/ 2147483646 w 169"/>
                  <a:gd name="T23" fmla="*/ 2147483646 h 183"/>
                  <a:gd name="T24" fmla="*/ 2147483646 w 169"/>
                  <a:gd name="T25" fmla="*/ 2147483646 h 183"/>
                  <a:gd name="T26" fmla="*/ 2147483646 w 169"/>
                  <a:gd name="T27" fmla="*/ 2147483646 h 183"/>
                  <a:gd name="T28" fmla="*/ 2147483646 w 169"/>
                  <a:gd name="T29" fmla="*/ 2147483646 h 183"/>
                  <a:gd name="T30" fmla="*/ 2147483646 w 169"/>
                  <a:gd name="T31" fmla="*/ 2147483646 h 183"/>
                  <a:gd name="T32" fmla="*/ 2147483646 w 169"/>
                  <a:gd name="T33" fmla="*/ 2147483646 h 183"/>
                  <a:gd name="T34" fmla="*/ 2147483646 w 169"/>
                  <a:gd name="T35" fmla="*/ 2147483646 h 183"/>
                  <a:gd name="T36" fmla="*/ 0 w 169"/>
                  <a:gd name="T37" fmla="*/ 2147483646 h 183"/>
                  <a:gd name="T38" fmla="*/ 2147483646 w 169"/>
                  <a:gd name="T39" fmla="*/ 2147483646 h 1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9"/>
                  <a:gd name="T61" fmla="*/ 0 h 183"/>
                  <a:gd name="T62" fmla="*/ 169 w 169"/>
                  <a:gd name="T63" fmla="*/ 183 h 18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9" h="183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2000"/>
              <a:lstStyle/>
              <a:p>
                <a:endParaRPr lang="sv-SE"/>
              </a:p>
            </p:txBody>
          </p:sp>
        </p:grpSp>
      </p:grpSp>
      <p:grpSp>
        <p:nvGrpSpPr>
          <p:cNvPr id="2" name="Grupp 1"/>
          <p:cNvGrpSpPr/>
          <p:nvPr/>
        </p:nvGrpSpPr>
        <p:grpSpPr>
          <a:xfrm>
            <a:off x="3393198" y="1332477"/>
            <a:ext cx="3566898" cy="423019"/>
            <a:chOff x="3393198" y="1332477"/>
            <a:chExt cx="3566898" cy="423019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4370423" y="1348989"/>
              <a:ext cx="2589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Ingen eller fire ess</a:t>
              </a:r>
              <a:endParaRPr lang="sv-SE" sz="2400" dirty="0"/>
            </a:p>
          </p:txBody>
        </p:sp>
        <p:grpSp>
          <p:nvGrpSpPr>
            <p:cNvPr id="36" name="Grupp 35"/>
            <p:cNvGrpSpPr/>
            <p:nvPr/>
          </p:nvGrpSpPr>
          <p:grpSpPr>
            <a:xfrm>
              <a:off x="3393198" y="1332477"/>
              <a:ext cx="772422" cy="423019"/>
              <a:chOff x="4741918" y="720827"/>
              <a:chExt cx="772422" cy="423019"/>
            </a:xfrm>
          </p:grpSpPr>
          <p:sp>
            <p:nvSpPr>
              <p:cNvPr id="37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4741918" y="720827"/>
                <a:ext cx="772422" cy="423019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3A600"/>
                    </a:solidFill>
                    <a:latin typeface="Arial Black" panose="020B0A04020102020204" pitchFamily="34" charset="0"/>
                  </a:rPr>
                  <a:t>5</a:t>
                </a:r>
                <a:endParaRPr lang="sv-SE" sz="3400" b="1" dirty="0">
                  <a:solidFill>
                    <a:srgbClr val="03A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8" name="Freeform 23" descr="90 %">
                <a:extLst>
                  <a:ext uri="{FF2B5EF4-FFF2-40B4-BE49-F238E27FC236}">
                    <a16:creationId xmlns:a16="http://schemas.microsoft.com/office/drawing/2014/main" id="{335CBF56-C075-49AB-89C4-5C21B2549EF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131277" y="823996"/>
                <a:ext cx="240239" cy="222937"/>
              </a:xfrm>
              <a:custGeom>
                <a:avLst/>
                <a:gdLst>
                  <a:gd name="T0" fmla="*/ 2147483647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2147483647 h 184"/>
                  <a:gd name="T6" fmla="*/ 2147483647 w 176"/>
                  <a:gd name="T7" fmla="*/ 2147483647 h 184"/>
                  <a:gd name="T8" fmla="*/ 2147483647 w 176"/>
                  <a:gd name="T9" fmla="*/ 2147483647 h 184"/>
                  <a:gd name="T10" fmla="*/ 2147483647 w 176"/>
                  <a:gd name="T11" fmla="*/ 2147483647 h 184"/>
                  <a:gd name="T12" fmla="*/ 2147483647 w 176"/>
                  <a:gd name="T13" fmla="*/ 2147483647 h 184"/>
                  <a:gd name="T14" fmla="*/ 2147483647 w 176"/>
                  <a:gd name="T15" fmla="*/ 2147483647 h 184"/>
                  <a:gd name="T16" fmla="*/ 0 w 176"/>
                  <a:gd name="T17" fmla="*/ 2147483647 h 184"/>
                  <a:gd name="T18" fmla="*/ 2147483647 w 176"/>
                  <a:gd name="T19" fmla="*/ 2147483647 h 184"/>
                  <a:gd name="T20" fmla="*/ 2147483647 w 176"/>
                  <a:gd name="T21" fmla="*/ 2147483647 h 184"/>
                  <a:gd name="T22" fmla="*/ 2147483647 w 176"/>
                  <a:gd name="T23" fmla="*/ 2147483647 h 184"/>
                  <a:gd name="T24" fmla="*/ 2147483647 w 176"/>
                  <a:gd name="T25" fmla="*/ 2147483647 h 184"/>
                  <a:gd name="T26" fmla="*/ 2147483647 w 176"/>
                  <a:gd name="T27" fmla="*/ 2147483647 h 184"/>
                  <a:gd name="T28" fmla="*/ 2147483647 w 176"/>
                  <a:gd name="T29" fmla="*/ 2147483647 h 184"/>
                  <a:gd name="T30" fmla="*/ 2147483647 w 176"/>
                  <a:gd name="T31" fmla="*/ 2147483647 h 184"/>
                  <a:gd name="T32" fmla="*/ 2147483647 w 176"/>
                  <a:gd name="T33" fmla="*/ 2147483647 h 184"/>
                  <a:gd name="T34" fmla="*/ 2147483647 w 176"/>
                  <a:gd name="T35" fmla="*/ 2147483647 h 184"/>
                  <a:gd name="T36" fmla="*/ 2147483647 w 176"/>
                  <a:gd name="T37" fmla="*/ 2147483647 h 184"/>
                  <a:gd name="T38" fmla="*/ 2147483647 w 176"/>
                  <a:gd name="T39" fmla="*/ 0 h 184"/>
                  <a:gd name="T40" fmla="*/ 2147483647 w 176"/>
                  <a:gd name="T41" fmla="*/ 0 h 184"/>
                  <a:gd name="T42" fmla="*/ 2147483647 w 176"/>
                  <a:gd name="T43" fmla="*/ 2147483647 h 184"/>
                  <a:gd name="T44" fmla="*/ 2147483647 w 176"/>
                  <a:gd name="T45" fmla="*/ 2147483647 h 184"/>
                  <a:gd name="T46" fmla="*/ 2147483647 w 176"/>
                  <a:gd name="T47" fmla="*/ 2147483647 h 184"/>
                  <a:gd name="T48" fmla="*/ 2147483647 w 176"/>
                  <a:gd name="T49" fmla="*/ 2147483647 h 184"/>
                  <a:gd name="T50" fmla="*/ 2147483647 w 176"/>
                  <a:gd name="T51" fmla="*/ 2147483647 h 184"/>
                  <a:gd name="T52" fmla="*/ 2147483647 w 176"/>
                  <a:gd name="T53" fmla="*/ 2147483647 h 184"/>
                  <a:gd name="T54" fmla="*/ 2147483647 w 176"/>
                  <a:gd name="T55" fmla="*/ 2147483647 h 184"/>
                  <a:gd name="T56" fmla="*/ 2147483647 w 176"/>
                  <a:gd name="T57" fmla="*/ 2147483647 h 184"/>
                  <a:gd name="T58" fmla="*/ 2147483647 w 176"/>
                  <a:gd name="T59" fmla="*/ 2147483647 h 184"/>
                  <a:gd name="T60" fmla="*/ 2147483647 w 176"/>
                  <a:gd name="T61" fmla="*/ 2147483647 h 184"/>
                  <a:gd name="T62" fmla="*/ 2147483647 w 176"/>
                  <a:gd name="T63" fmla="*/ 2147483647 h 184"/>
                  <a:gd name="T64" fmla="*/ 2147483647 w 176"/>
                  <a:gd name="T65" fmla="*/ 2147483647 h 184"/>
                  <a:gd name="T66" fmla="*/ 2147483647 w 176"/>
                  <a:gd name="T67" fmla="*/ 2147483647 h 184"/>
                  <a:gd name="T68" fmla="*/ 2147483647 w 176"/>
                  <a:gd name="T69" fmla="*/ 2147483647 h 184"/>
                  <a:gd name="T70" fmla="*/ 2147483647 w 176"/>
                  <a:gd name="T71" fmla="*/ 2147483647 h 184"/>
                  <a:gd name="T72" fmla="*/ 2147483647 w 176"/>
                  <a:gd name="T73" fmla="*/ 2147483647 h 184"/>
                  <a:gd name="T74" fmla="*/ 2147483647 w 176"/>
                  <a:gd name="T75" fmla="*/ 2147483647 h 184"/>
                  <a:gd name="T76" fmla="*/ 2147483647 w 176"/>
                  <a:gd name="T77" fmla="*/ 2147483647 h 184"/>
                  <a:gd name="T78" fmla="*/ 2147483647 w 176"/>
                  <a:gd name="T79" fmla="*/ 2147483647 h 184"/>
                  <a:gd name="T80" fmla="*/ 2147483647 w 176"/>
                  <a:gd name="T81" fmla="*/ 2147483647 h 184"/>
                  <a:gd name="T82" fmla="*/ 2147483647 w 176"/>
                  <a:gd name="T83" fmla="*/ 2147483647 h 184"/>
                  <a:gd name="T84" fmla="*/ 2147483647 w 176"/>
                  <a:gd name="T85" fmla="*/ 2147483647 h 184"/>
                  <a:gd name="T86" fmla="*/ 2147483647 w 176"/>
                  <a:gd name="T87" fmla="*/ 2147483647 h 184"/>
                  <a:gd name="T88" fmla="*/ 2147483647 w 176"/>
                  <a:gd name="T89" fmla="*/ 2147483647 h 184"/>
                  <a:gd name="T90" fmla="*/ 2147483647 w 176"/>
                  <a:gd name="T91" fmla="*/ 2147483647 h 184"/>
                  <a:gd name="T92" fmla="*/ 2147483647 w 176"/>
                  <a:gd name="T93" fmla="*/ 2147483647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84"/>
                  <a:gd name="T143" fmla="*/ 176 w 176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84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rgbClr val="0CB30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</p:grpSp>
      </p:grpSp>
      <p:grpSp>
        <p:nvGrpSpPr>
          <p:cNvPr id="5" name="Grupp 4"/>
          <p:cNvGrpSpPr/>
          <p:nvPr/>
        </p:nvGrpSpPr>
        <p:grpSpPr>
          <a:xfrm>
            <a:off x="3393198" y="2785164"/>
            <a:ext cx="2084327" cy="429827"/>
            <a:chOff x="3393198" y="2785164"/>
            <a:chExt cx="2084327" cy="429827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4345270" y="2810585"/>
              <a:ext cx="1132255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Tre ess</a:t>
              </a:r>
              <a:endParaRPr lang="sv-SE" sz="2400" dirty="0"/>
            </a:p>
          </p:txBody>
        </p:sp>
        <p:grpSp>
          <p:nvGrpSpPr>
            <p:cNvPr id="39" name="Grupp 38"/>
            <p:cNvGrpSpPr/>
            <p:nvPr/>
          </p:nvGrpSpPr>
          <p:grpSpPr>
            <a:xfrm>
              <a:off x="3393198" y="2785164"/>
              <a:ext cx="782219" cy="423021"/>
              <a:chOff x="6151981" y="712359"/>
              <a:chExt cx="782219" cy="423021"/>
            </a:xfrm>
          </p:grpSpPr>
          <p:sp>
            <p:nvSpPr>
              <p:cNvPr id="40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6151981" y="712359"/>
                <a:ext cx="782219" cy="423021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41" name="Freeform 20" descr="90 %">
                <a:extLst>
                  <a:ext uri="{FF2B5EF4-FFF2-40B4-BE49-F238E27FC236}">
                    <a16:creationId xmlns:a16="http://schemas.microsoft.com/office/drawing/2014/main" id="{44F978CB-A69D-490A-B68C-EA40D3B6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432" y="812179"/>
                <a:ext cx="210037" cy="218341"/>
              </a:xfrm>
              <a:custGeom>
                <a:avLst/>
                <a:gdLst>
                  <a:gd name="T0" fmla="*/ 2147483646 w 154"/>
                  <a:gd name="T1" fmla="*/ 2147483646 h 180"/>
                  <a:gd name="T2" fmla="*/ 2147483646 w 154"/>
                  <a:gd name="T3" fmla="*/ 2147483646 h 180"/>
                  <a:gd name="T4" fmla="*/ 2147483646 w 154"/>
                  <a:gd name="T5" fmla="*/ 2147483646 h 180"/>
                  <a:gd name="T6" fmla="*/ 2147483646 w 154"/>
                  <a:gd name="T7" fmla="*/ 2147483646 h 180"/>
                  <a:gd name="T8" fmla="*/ 2147483646 w 154"/>
                  <a:gd name="T9" fmla="*/ 2147483646 h 180"/>
                  <a:gd name="T10" fmla="*/ 2147483646 w 154"/>
                  <a:gd name="T11" fmla="*/ 2147483646 h 180"/>
                  <a:gd name="T12" fmla="*/ 2147483646 w 154"/>
                  <a:gd name="T13" fmla="*/ 2147483646 h 180"/>
                  <a:gd name="T14" fmla="*/ 2147483646 w 154"/>
                  <a:gd name="T15" fmla="*/ 2147483646 h 180"/>
                  <a:gd name="T16" fmla="*/ 2147483646 w 154"/>
                  <a:gd name="T17" fmla="*/ 2147483646 h 180"/>
                  <a:gd name="T18" fmla="*/ 2147483646 w 154"/>
                  <a:gd name="T19" fmla="*/ 2147483646 h 180"/>
                  <a:gd name="T20" fmla="*/ 2147483646 w 154"/>
                  <a:gd name="T21" fmla="*/ 2147483646 h 180"/>
                  <a:gd name="T22" fmla="*/ 2147483646 w 154"/>
                  <a:gd name="T23" fmla="*/ 2147483646 h 180"/>
                  <a:gd name="T24" fmla="*/ 2147483646 w 154"/>
                  <a:gd name="T25" fmla="*/ 2147483646 h 180"/>
                  <a:gd name="T26" fmla="*/ 2147483646 w 154"/>
                  <a:gd name="T27" fmla="*/ 2147483646 h 180"/>
                  <a:gd name="T28" fmla="*/ 2147483646 w 154"/>
                  <a:gd name="T29" fmla="*/ 2147483646 h 180"/>
                  <a:gd name="T30" fmla="*/ 2147483646 w 154"/>
                  <a:gd name="T31" fmla="*/ 2147483646 h 180"/>
                  <a:gd name="T32" fmla="*/ 2147483646 w 154"/>
                  <a:gd name="T33" fmla="*/ 2147483646 h 180"/>
                  <a:gd name="T34" fmla="*/ 2147483646 w 154"/>
                  <a:gd name="T35" fmla="*/ 2147483646 h 180"/>
                  <a:gd name="T36" fmla="*/ 2147483646 w 154"/>
                  <a:gd name="T37" fmla="*/ 2147483646 h 180"/>
                  <a:gd name="T38" fmla="*/ 2147483646 w 154"/>
                  <a:gd name="T39" fmla="*/ 2147483646 h 180"/>
                  <a:gd name="T40" fmla="*/ 2147483646 w 154"/>
                  <a:gd name="T41" fmla="*/ 2147483646 h 180"/>
                  <a:gd name="T42" fmla="*/ 2147483646 w 154"/>
                  <a:gd name="T43" fmla="*/ 2147483646 h 180"/>
                  <a:gd name="T44" fmla="*/ 2147483646 w 154"/>
                  <a:gd name="T45" fmla="*/ 2147483646 h 180"/>
                  <a:gd name="T46" fmla="*/ 2147483646 w 154"/>
                  <a:gd name="T47" fmla="*/ 2147483646 h 180"/>
                  <a:gd name="T48" fmla="*/ 2147483646 w 154"/>
                  <a:gd name="T49" fmla="*/ 2147483646 h 180"/>
                  <a:gd name="T50" fmla="*/ 2147483646 w 154"/>
                  <a:gd name="T51" fmla="*/ 2147483646 h 180"/>
                  <a:gd name="T52" fmla="*/ 2147483646 w 154"/>
                  <a:gd name="T53" fmla="*/ 2147483646 h 180"/>
                  <a:gd name="T54" fmla="*/ 2147483646 w 154"/>
                  <a:gd name="T55" fmla="*/ 2147483646 h 180"/>
                  <a:gd name="T56" fmla="*/ 2147483646 w 154"/>
                  <a:gd name="T57" fmla="*/ 0 h 180"/>
                  <a:gd name="T58" fmla="*/ 2147483646 w 154"/>
                  <a:gd name="T59" fmla="*/ 2147483646 h 180"/>
                  <a:gd name="T60" fmla="*/ 2147483646 w 154"/>
                  <a:gd name="T61" fmla="*/ 2147483646 h 180"/>
                  <a:gd name="T62" fmla="*/ 2147483646 w 154"/>
                  <a:gd name="T63" fmla="*/ 2147483646 h 180"/>
                  <a:gd name="T64" fmla="*/ 2147483646 w 154"/>
                  <a:gd name="T65" fmla="*/ 2147483646 h 180"/>
                  <a:gd name="T66" fmla="*/ 2147483646 w 154"/>
                  <a:gd name="T67" fmla="*/ 2147483646 h 180"/>
                  <a:gd name="T68" fmla="*/ 2147483646 w 154"/>
                  <a:gd name="T69" fmla="*/ 2147483646 h 180"/>
                  <a:gd name="T70" fmla="*/ 0 w 154"/>
                  <a:gd name="T71" fmla="*/ 2147483646 h 180"/>
                  <a:gd name="T72" fmla="*/ 2147483646 w 154"/>
                  <a:gd name="T73" fmla="*/ 2147483646 h 180"/>
                  <a:gd name="T74" fmla="*/ 2147483646 w 154"/>
                  <a:gd name="T75" fmla="*/ 2147483646 h 180"/>
                  <a:gd name="T76" fmla="*/ 2147483646 w 154"/>
                  <a:gd name="T77" fmla="*/ 2147483646 h 180"/>
                  <a:gd name="T78" fmla="*/ 2147483646 w 154"/>
                  <a:gd name="T79" fmla="*/ 2147483646 h 180"/>
                  <a:gd name="T80" fmla="*/ 2147483646 w 154"/>
                  <a:gd name="T81" fmla="*/ 2147483646 h 180"/>
                  <a:gd name="T82" fmla="*/ 2147483646 w 154"/>
                  <a:gd name="T83" fmla="*/ 2147483646 h 180"/>
                  <a:gd name="T84" fmla="*/ 2147483646 w 154"/>
                  <a:gd name="T85" fmla="*/ 2147483646 h 180"/>
                  <a:gd name="T86" fmla="*/ 2147483646 w 154"/>
                  <a:gd name="T87" fmla="*/ 2147483646 h 180"/>
                  <a:gd name="T88" fmla="*/ 2147483646 w 154"/>
                  <a:gd name="T89" fmla="*/ 2147483646 h 180"/>
                  <a:gd name="T90" fmla="*/ 2147483646 w 154"/>
                  <a:gd name="T91" fmla="*/ 2147483646 h 180"/>
                  <a:gd name="T92" fmla="*/ 2147483646 w 154"/>
                  <a:gd name="T93" fmla="*/ 2147483646 h 180"/>
                  <a:gd name="T94" fmla="*/ 2147483646 w 154"/>
                  <a:gd name="T95" fmla="*/ 2147483646 h 180"/>
                  <a:gd name="T96" fmla="*/ 2147483646 w 154"/>
                  <a:gd name="T97" fmla="*/ 2147483646 h 180"/>
                  <a:gd name="T98" fmla="*/ 2147483646 w 154"/>
                  <a:gd name="T99" fmla="*/ 2147483646 h 180"/>
                  <a:gd name="T100" fmla="*/ 2147483646 w 154"/>
                  <a:gd name="T101" fmla="*/ 2147483646 h 180"/>
                  <a:gd name="T102" fmla="*/ 2147483646 w 154"/>
                  <a:gd name="T103" fmla="*/ 2147483646 h 180"/>
                  <a:gd name="T104" fmla="*/ 2147483646 w 154"/>
                  <a:gd name="T105" fmla="*/ 2147483646 h 180"/>
                  <a:gd name="T106" fmla="*/ 2147483646 w 154"/>
                  <a:gd name="T107" fmla="*/ 2147483646 h 180"/>
                  <a:gd name="T108" fmla="*/ 2147483646 w 154"/>
                  <a:gd name="T109" fmla="*/ 2147483646 h 180"/>
                  <a:gd name="T110" fmla="*/ 2147483646 w 154"/>
                  <a:gd name="T111" fmla="*/ 2147483646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4"/>
                  <a:gd name="T169" fmla="*/ 0 h 180"/>
                  <a:gd name="T170" fmla="*/ 154 w 154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4" h="18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pattFill prst="pct90">
                <a:fgClr>
                  <a:srgbClr val="000080"/>
                </a:fgClr>
                <a:bgClr>
                  <a:schemeClr val="tx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4" name="Grupp 3"/>
          <p:cNvGrpSpPr/>
          <p:nvPr/>
        </p:nvGrpSpPr>
        <p:grpSpPr>
          <a:xfrm>
            <a:off x="3393198" y="2305676"/>
            <a:ext cx="2235247" cy="429920"/>
            <a:chOff x="3393198" y="2305676"/>
            <a:chExt cx="2235247" cy="429920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4336393" y="2331190"/>
              <a:ext cx="1292052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To ess</a:t>
              </a:r>
              <a:endParaRPr lang="sv-SE" sz="2400" dirty="0"/>
            </a:p>
          </p:txBody>
        </p:sp>
        <p:grpSp>
          <p:nvGrpSpPr>
            <p:cNvPr id="42" name="Grupp 41"/>
            <p:cNvGrpSpPr/>
            <p:nvPr/>
          </p:nvGrpSpPr>
          <p:grpSpPr>
            <a:xfrm>
              <a:off x="3393198" y="2305676"/>
              <a:ext cx="766668" cy="420445"/>
              <a:chOff x="7691532" y="739488"/>
              <a:chExt cx="766668" cy="420445"/>
            </a:xfrm>
          </p:grpSpPr>
          <p:sp>
            <p:nvSpPr>
              <p:cNvPr id="43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7691532" y="739488"/>
                <a:ext cx="766668" cy="420445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1535FB28-4CF4-4DCF-9CB9-3BE494ED959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8089474" y="844424"/>
                <a:ext cx="216325" cy="220766"/>
              </a:xfrm>
              <a:custGeom>
                <a:avLst/>
                <a:gdLst>
                  <a:gd name="T0" fmla="*/ 2147483646 w 159"/>
                  <a:gd name="T1" fmla="*/ 2147483646 h 182"/>
                  <a:gd name="T2" fmla="*/ 2147483646 w 159"/>
                  <a:gd name="T3" fmla="*/ 2147483646 h 182"/>
                  <a:gd name="T4" fmla="*/ 2147483646 w 159"/>
                  <a:gd name="T5" fmla="*/ 2147483646 h 182"/>
                  <a:gd name="T6" fmla="*/ 2147483646 w 159"/>
                  <a:gd name="T7" fmla="*/ 2147483646 h 182"/>
                  <a:gd name="T8" fmla="*/ 2147483646 w 159"/>
                  <a:gd name="T9" fmla="*/ 2147483646 h 182"/>
                  <a:gd name="T10" fmla="*/ 2147483646 w 159"/>
                  <a:gd name="T11" fmla="*/ 2147483646 h 182"/>
                  <a:gd name="T12" fmla="*/ 2147483646 w 159"/>
                  <a:gd name="T13" fmla="*/ 2147483646 h 182"/>
                  <a:gd name="T14" fmla="*/ 2147483646 w 159"/>
                  <a:gd name="T15" fmla="*/ 2147483646 h 182"/>
                  <a:gd name="T16" fmla="*/ 2147483646 w 159"/>
                  <a:gd name="T17" fmla="*/ 2147483646 h 182"/>
                  <a:gd name="T18" fmla="*/ 2147483646 w 159"/>
                  <a:gd name="T19" fmla="*/ 2147483646 h 182"/>
                  <a:gd name="T20" fmla="*/ 2147483646 w 159"/>
                  <a:gd name="T21" fmla="*/ 2147483646 h 182"/>
                  <a:gd name="T22" fmla="*/ 2147483646 w 159"/>
                  <a:gd name="T23" fmla="*/ 2147483646 h 182"/>
                  <a:gd name="T24" fmla="*/ 2147483646 w 159"/>
                  <a:gd name="T25" fmla="*/ 2147483646 h 182"/>
                  <a:gd name="T26" fmla="*/ 2147483646 w 159"/>
                  <a:gd name="T27" fmla="*/ 2147483646 h 182"/>
                  <a:gd name="T28" fmla="*/ 2147483646 w 159"/>
                  <a:gd name="T29" fmla="*/ 0 h 182"/>
                  <a:gd name="T30" fmla="*/ 2147483646 w 159"/>
                  <a:gd name="T31" fmla="*/ 0 h 182"/>
                  <a:gd name="T32" fmla="*/ 2147483646 w 159"/>
                  <a:gd name="T33" fmla="*/ 2147483646 h 182"/>
                  <a:gd name="T34" fmla="*/ 2147483646 w 159"/>
                  <a:gd name="T35" fmla="*/ 2147483646 h 182"/>
                  <a:gd name="T36" fmla="*/ 2147483646 w 159"/>
                  <a:gd name="T37" fmla="*/ 2147483646 h 182"/>
                  <a:gd name="T38" fmla="*/ 2147483646 w 159"/>
                  <a:gd name="T39" fmla="*/ 2147483646 h 182"/>
                  <a:gd name="T40" fmla="*/ 2147483646 w 159"/>
                  <a:gd name="T41" fmla="*/ 2147483646 h 182"/>
                  <a:gd name="T42" fmla="*/ 2147483646 w 159"/>
                  <a:gd name="T43" fmla="*/ 2147483646 h 182"/>
                  <a:gd name="T44" fmla="*/ 2147483646 w 159"/>
                  <a:gd name="T45" fmla="*/ 2147483646 h 182"/>
                  <a:gd name="T46" fmla="*/ 2147483646 w 159"/>
                  <a:gd name="T47" fmla="*/ 2147483646 h 182"/>
                  <a:gd name="T48" fmla="*/ 2147483646 w 159"/>
                  <a:gd name="T49" fmla="*/ 2147483646 h 182"/>
                  <a:gd name="T50" fmla="*/ 2147483646 w 159"/>
                  <a:gd name="T51" fmla="*/ 2147483646 h 182"/>
                  <a:gd name="T52" fmla="*/ 2147483646 w 159"/>
                  <a:gd name="T53" fmla="*/ 2147483646 h 182"/>
                  <a:gd name="T54" fmla="*/ 2147483646 w 159"/>
                  <a:gd name="T55" fmla="*/ 2147483646 h 182"/>
                  <a:gd name="T56" fmla="*/ 2147483646 w 159"/>
                  <a:gd name="T57" fmla="*/ 2147483646 h 182"/>
                  <a:gd name="T58" fmla="*/ 2147483646 w 159"/>
                  <a:gd name="T59" fmla="*/ 2147483646 h 182"/>
                  <a:gd name="T60" fmla="*/ 2147483646 w 159"/>
                  <a:gd name="T61" fmla="*/ 0 h 182"/>
                  <a:gd name="T62" fmla="*/ 2147483646 w 159"/>
                  <a:gd name="T63" fmla="*/ 0 h 182"/>
                  <a:gd name="T64" fmla="*/ 2147483646 w 159"/>
                  <a:gd name="T65" fmla="*/ 2147483646 h 182"/>
                  <a:gd name="T66" fmla="*/ 2147483646 w 159"/>
                  <a:gd name="T67" fmla="*/ 2147483646 h 182"/>
                  <a:gd name="T68" fmla="*/ 2147483646 w 159"/>
                  <a:gd name="T69" fmla="*/ 2147483646 h 182"/>
                  <a:gd name="T70" fmla="*/ 2147483646 w 159"/>
                  <a:gd name="T71" fmla="*/ 2147483646 h 182"/>
                  <a:gd name="T72" fmla="*/ 2147483646 w 159"/>
                  <a:gd name="T73" fmla="*/ 2147483646 h 182"/>
                  <a:gd name="T74" fmla="*/ 0 w 159"/>
                  <a:gd name="T75" fmla="*/ 2147483646 h 182"/>
                  <a:gd name="T76" fmla="*/ 2147483646 w 159"/>
                  <a:gd name="T77" fmla="*/ 2147483646 h 182"/>
                  <a:gd name="T78" fmla="*/ 2147483646 w 159"/>
                  <a:gd name="T79" fmla="*/ 2147483646 h 182"/>
                  <a:gd name="T80" fmla="*/ 2147483646 w 159"/>
                  <a:gd name="T81" fmla="*/ 2147483646 h 182"/>
                  <a:gd name="T82" fmla="*/ 2147483646 w 159"/>
                  <a:gd name="T83" fmla="*/ 2147483646 h 182"/>
                  <a:gd name="T84" fmla="*/ 2147483646 w 159"/>
                  <a:gd name="T85" fmla="*/ 2147483646 h 182"/>
                  <a:gd name="T86" fmla="*/ 2147483646 w 159"/>
                  <a:gd name="T87" fmla="*/ 2147483646 h 182"/>
                  <a:gd name="T88" fmla="*/ 2147483646 w 159"/>
                  <a:gd name="T89" fmla="*/ 2147483646 h 182"/>
                  <a:gd name="T90" fmla="*/ 2147483646 w 159"/>
                  <a:gd name="T91" fmla="*/ 2147483646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182"/>
                  <a:gd name="T140" fmla="*/ 159 w 159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182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02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55" y="260024"/>
            <a:ext cx="9092400" cy="640275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latin typeface="Arial Black" panose="020B0A04020102020204" pitchFamily="34" charset="0"/>
              </a:rPr>
              <a:t>Eksempel på Blackwood 4NT</a:t>
            </a:r>
            <a:endParaRPr lang="sv-SE" sz="3600" b="1" dirty="0">
              <a:latin typeface="Arial Black" panose="020B0A04020102020204" pitchFamily="34" charset="0"/>
            </a:endParaRPr>
          </a:p>
        </p:txBody>
      </p: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2C687CE5-A1B8-481D-B443-25D946844A5E}"/>
              </a:ext>
            </a:extLst>
          </p:cNvPr>
          <p:cNvSpPr txBox="1">
            <a:spLocks/>
          </p:cNvSpPr>
          <p:nvPr/>
        </p:nvSpPr>
        <p:spPr>
          <a:xfrm>
            <a:off x="3697409" y="5688395"/>
            <a:ext cx="1042227" cy="578301"/>
          </a:xfrm>
          <a:prstGeom prst="rect">
            <a:avLst/>
          </a:prstGeom>
          <a:solidFill>
            <a:srgbClr val="0CB303"/>
          </a:solidFill>
          <a:ln>
            <a:solidFill>
              <a:srgbClr val="0CB303"/>
            </a:solidFill>
          </a:ln>
        </p:spPr>
        <p:txBody>
          <a:bodyPr vert="horz" lIns="91440" tIns="108000" rIns="91440" bIns="45720" rtlCol="0" anchor="ctr" anchorCtr="1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Pass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1306503" y="3722206"/>
            <a:ext cx="216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/>
              <a:t>3</a:t>
            </a:r>
            <a:r>
              <a:rPr lang="sv-SE" sz="2400" dirty="0" smtClean="0"/>
              <a:t>+ ruter, 12</a:t>
            </a:r>
            <a:r>
              <a:rPr lang="sv-SE" sz="2400" dirty="0"/>
              <a:t>+ hp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3714138"/>
            <a:ext cx="227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4+ hjerter, 6+ </a:t>
            </a:r>
            <a:r>
              <a:rPr lang="sv-SE" sz="2400" dirty="0"/>
              <a:t>hp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4441969"/>
            <a:ext cx="2149647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b="1" dirty="0" smtClean="0"/>
              <a:t>Blackwood 4NT</a:t>
            </a:r>
            <a:endParaRPr lang="sv-SE" sz="2400" b="1" dirty="0"/>
          </a:p>
        </p:txBody>
      </p:sp>
      <p:grpSp>
        <p:nvGrpSpPr>
          <p:cNvPr id="39" name="Grupp 38"/>
          <p:cNvGrpSpPr/>
          <p:nvPr/>
        </p:nvGrpSpPr>
        <p:grpSpPr>
          <a:xfrm>
            <a:off x="5186942" y="5031807"/>
            <a:ext cx="1054360" cy="582385"/>
            <a:chOff x="7707085" y="2771316"/>
            <a:chExt cx="1054360" cy="582385"/>
          </a:xfrm>
        </p:grpSpPr>
        <p:sp>
          <p:nvSpPr>
            <p:cNvPr id="40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707085" y="2771316"/>
              <a:ext cx="1054360" cy="582385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257428" y="2896573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2" name="Rektangel med rundade hörn 44">
            <a:extLst>
              <a:ext uri="{FF2B5EF4-FFF2-40B4-BE49-F238E27FC236}">
                <a16:creationId xmlns:a16="http://schemas.microsoft.com/office/drawing/2014/main" id="{52B57504-317B-4015-A0E3-C0A7524298A6}"/>
              </a:ext>
            </a:extLst>
          </p:cNvPr>
          <p:cNvSpPr/>
          <p:nvPr/>
        </p:nvSpPr>
        <p:spPr>
          <a:xfrm>
            <a:off x="5158205" y="4313830"/>
            <a:ext cx="1106261" cy="602689"/>
          </a:xfrm>
          <a:prstGeom prst="roundRect">
            <a:avLst/>
          </a:prstGeom>
          <a:ln w="57150">
            <a:solidFill>
              <a:srgbClr val="03A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ctr"/>
          <a:lstStyle/>
          <a:p>
            <a:pPr algn="ctr"/>
            <a:r>
              <a:rPr lang="sv-SE" sz="2800" b="1" dirty="0">
                <a:latin typeface="Arial Black" panose="020B0A04020102020204" pitchFamily="34" charset="0"/>
              </a:rPr>
              <a:t>4</a:t>
            </a:r>
            <a:r>
              <a:rPr lang="sv-SE" sz="2800" b="1" dirty="0" smtClean="0">
                <a:latin typeface="Arial Black" panose="020B0A04020102020204" pitchFamily="34" charset="0"/>
              </a:rPr>
              <a:t>NT</a:t>
            </a:r>
            <a:endParaRPr lang="sv-SE" sz="2800" b="1" dirty="0">
              <a:latin typeface="Arial Black" panose="020B0A04020102020204" pitchFamily="34" charset="0"/>
            </a:endParaRPr>
          </a:p>
        </p:txBody>
      </p:sp>
      <p:grpSp>
        <p:nvGrpSpPr>
          <p:cNvPr id="46" name="Grupp 45"/>
          <p:cNvGrpSpPr/>
          <p:nvPr/>
        </p:nvGrpSpPr>
        <p:grpSpPr>
          <a:xfrm>
            <a:off x="5145211" y="3620833"/>
            <a:ext cx="1054360" cy="582385"/>
            <a:chOff x="7766178" y="3772805"/>
            <a:chExt cx="1054360" cy="582385"/>
          </a:xfrm>
        </p:grpSpPr>
        <p:sp>
          <p:nvSpPr>
            <p:cNvPr id="47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766178" y="3772805"/>
              <a:ext cx="1054360" cy="582385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316521" y="3898062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3664573" y="3648399"/>
            <a:ext cx="1054360" cy="582385"/>
            <a:chOff x="3069769" y="690588"/>
            <a:chExt cx="1054360" cy="582385"/>
          </a:xfrm>
        </p:grpSpPr>
        <p:sp>
          <p:nvSpPr>
            <p:cNvPr id="50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3069769" y="690588"/>
              <a:ext cx="1054360" cy="582385"/>
            </a:xfrm>
            <a:prstGeom prst="round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ADD459F6-EFDB-4E0C-958A-04E3C3503EA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639620" y="811895"/>
              <a:ext cx="323485" cy="311988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5" name="textruta 6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2331576" y="5144924"/>
            <a:ext cx="1095205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To ess</a:t>
            </a:r>
            <a:endParaRPr lang="sv-SE" sz="2400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5093138"/>
            <a:ext cx="197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Sluttmelding</a:t>
            </a:r>
            <a:endParaRPr lang="sv-SE" sz="2400" dirty="0"/>
          </a:p>
        </p:txBody>
      </p:sp>
      <p:grpSp>
        <p:nvGrpSpPr>
          <p:cNvPr id="43" name="Grupp 42"/>
          <p:cNvGrpSpPr/>
          <p:nvPr/>
        </p:nvGrpSpPr>
        <p:grpSpPr>
          <a:xfrm>
            <a:off x="3666286" y="4311480"/>
            <a:ext cx="1054360" cy="582385"/>
            <a:chOff x="7691532" y="731021"/>
            <a:chExt cx="1054360" cy="582385"/>
          </a:xfrm>
        </p:grpSpPr>
        <p:sp>
          <p:nvSpPr>
            <p:cNvPr id="44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691532" y="731021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241875" y="856278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4" name="Grupp 53"/>
          <p:cNvGrpSpPr/>
          <p:nvPr/>
        </p:nvGrpSpPr>
        <p:grpSpPr>
          <a:xfrm>
            <a:off x="3666286" y="5018876"/>
            <a:ext cx="1054360" cy="582385"/>
            <a:chOff x="7691532" y="731021"/>
            <a:chExt cx="1054360" cy="582385"/>
          </a:xfrm>
        </p:grpSpPr>
        <p:sp>
          <p:nvSpPr>
            <p:cNvPr id="55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691532" y="731021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241875" y="856278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873691" y="4208250"/>
            <a:ext cx="2699946" cy="707886"/>
            <a:chOff x="873691" y="4040294"/>
            <a:chExt cx="2699946" cy="707886"/>
          </a:xfrm>
        </p:grpSpPr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873691" y="4040294"/>
              <a:ext cx="1501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/>
                <a:t>4+ </a:t>
              </a:r>
              <a:r>
                <a:rPr lang="sv-SE" sz="2400" dirty="0" smtClean="0"/>
                <a:t>hjerter</a:t>
              </a:r>
            </a:p>
            <a:p>
              <a:pPr>
                <a:lnSpc>
                  <a:spcPts val="2400"/>
                </a:lnSpc>
              </a:pPr>
              <a:r>
                <a:rPr lang="sv-SE" sz="2400" dirty="0" smtClean="0"/>
                <a:t>5+ ruter </a:t>
              </a:r>
              <a:endParaRPr lang="sv-SE" sz="2400" dirty="0"/>
            </a:p>
          </p:txBody>
        </p:sp>
        <p:sp>
          <p:nvSpPr>
            <p:cNvPr id="3" name="Rektangel 2"/>
            <p:cNvSpPr/>
            <p:nvPr/>
          </p:nvSpPr>
          <p:spPr>
            <a:xfrm>
              <a:off x="2210763" y="4158733"/>
              <a:ext cx="1362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dirty="0"/>
                <a:t>15-17 hp </a:t>
              </a:r>
            </a:p>
          </p:txBody>
        </p:sp>
      </p:grpSp>
      <p:pic>
        <p:nvPicPr>
          <p:cNvPr id="24" name="Bildobjekt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0" y="793103"/>
            <a:ext cx="9384071" cy="27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8" grpId="0"/>
      <p:bldP spid="42" grpId="0" animBg="1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603357"/>
            <a:ext cx="9402850" cy="2811652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5" y="241362"/>
            <a:ext cx="9364684" cy="640275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I blant mangler to ess!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2C687CE5-A1B8-481D-B443-25D946844A5E}"/>
              </a:ext>
            </a:extLst>
          </p:cNvPr>
          <p:cNvSpPr txBox="1">
            <a:spLocks/>
          </p:cNvSpPr>
          <p:nvPr/>
        </p:nvSpPr>
        <p:spPr>
          <a:xfrm>
            <a:off x="3631421" y="5688106"/>
            <a:ext cx="1042227" cy="578301"/>
          </a:xfrm>
          <a:prstGeom prst="rect">
            <a:avLst/>
          </a:prstGeom>
          <a:solidFill>
            <a:srgbClr val="0CB303"/>
          </a:solidFill>
          <a:ln>
            <a:solidFill>
              <a:srgbClr val="0CB303"/>
            </a:solidFill>
          </a:ln>
        </p:spPr>
        <p:txBody>
          <a:bodyPr vert="horz" lIns="91440" tIns="108000" rIns="91440" bIns="45720" rtlCol="0" anchor="ctr" anchorCtr="1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Pass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886969" y="3600906"/>
            <a:ext cx="257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Bal. hånd, 20-21 </a:t>
            </a:r>
            <a:r>
              <a:rPr lang="sv-SE" sz="2400" dirty="0"/>
              <a:t>hp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3592838"/>
            <a:ext cx="333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Spørsm. </a:t>
            </a:r>
            <a:r>
              <a:rPr lang="sv-SE" sz="2400" dirty="0"/>
              <a:t>o</a:t>
            </a:r>
            <a:r>
              <a:rPr lang="sv-SE" sz="2400" dirty="0" smtClean="0"/>
              <a:t>m major, 6+ hp</a:t>
            </a:r>
            <a:endParaRPr lang="sv-SE" sz="24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1956815" y="4369272"/>
            <a:ext cx="1499617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4+ spar</a:t>
            </a:r>
            <a:endParaRPr lang="sv-SE" sz="24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4367321"/>
            <a:ext cx="2149647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b="1" dirty="0" smtClean="0"/>
              <a:t>Blackwood 4NT</a:t>
            </a:r>
            <a:endParaRPr lang="sv-SE" sz="2400" b="1" dirty="0"/>
          </a:p>
        </p:txBody>
      </p:sp>
      <p:sp>
        <p:nvSpPr>
          <p:cNvPr id="42" name="Rektangel med rundade hörn 44">
            <a:extLst>
              <a:ext uri="{FF2B5EF4-FFF2-40B4-BE49-F238E27FC236}">
                <a16:creationId xmlns:a16="http://schemas.microsoft.com/office/drawing/2014/main" id="{52B57504-317B-4015-A0E3-C0A7524298A6}"/>
              </a:ext>
            </a:extLst>
          </p:cNvPr>
          <p:cNvSpPr/>
          <p:nvPr/>
        </p:nvSpPr>
        <p:spPr>
          <a:xfrm>
            <a:off x="5158205" y="4239182"/>
            <a:ext cx="1106261" cy="602689"/>
          </a:xfrm>
          <a:prstGeom prst="roundRect">
            <a:avLst/>
          </a:prstGeom>
          <a:ln w="57150">
            <a:solidFill>
              <a:srgbClr val="03A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ctr"/>
          <a:lstStyle/>
          <a:p>
            <a:pPr algn="ctr"/>
            <a:r>
              <a:rPr lang="sv-SE" sz="2800" b="1" dirty="0">
                <a:latin typeface="Arial Black" panose="020B0A04020102020204" pitchFamily="34" charset="0"/>
              </a:rPr>
              <a:t>4</a:t>
            </a:r>
            <a:r>
              <a:rPr lang="sv-SE" sz="2800" b="1" dirty="0" smtClean="0">
                <a:latin typeface="Arial Black" panose="020B0A04020102020204" pitchFamily="34" charset="0"/>
              </a:rPr>
              <a:t>NT</a:t>
            </a:r>
            <a:endParaRPr lang="sv-SE" sz="2800" b="1" dirty="0">
              <a:latin typeface="Arial Black" panose="020B0A04020102020204" pitchFamily="34" charset="0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2331576" y="5107598"/>
            <a:ext cx="1095205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To ess</a:t>
            </a:r>
            <a:endParaRPr lang="sv-SE" sz="2400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5055812"/>
            <a:ext cx="311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Sluttmelding, to ess mangler</a:t>
            </a:r>
            <a:endParaRPr lang="sv-SE" sz="2400" dirty="0"/>
          </a:p>
        </p:txBody>
      </p:sp>
      <p:sp>
        <p:nvSpPr>
          <p:cNvPr id="43" name="Rektangel med rundade hörn 44">
            <a:extLst>
              <a:ext uri="{FF2B5EF4-FFF2-40B4-BE49-F238E27FC236}">
                <a16:creationId xmlns:a16="http://schemas.microsoft.com/office/drawing/2014/main" id="{E3C113E2-A58E-49BE-A205-CB27B6E54169}"/>
              </a:ext>
            </a:extLst>
          </p:cNvPr>
          <p:cNvSpPr/>
          <p:nvPr/>
        </p:nvSpPr>
        <p:spPr>
          <a:xfrm>
            <a:off x="3663419" y="3476986"/>
            <a:ext cx="1048321" cy="612249"/>
          </a:xfrm>
          <a:prstGeom prst="round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ctr"/>
          <a:lstStyle/>
          <a:p>
            <a:pPr algn="ctr"/>
            <a:r>
              <a:rPr lang="sv-SE" sz="2800" b="1" dirty="0">
                <a:latin typeface="Arial Black" panose="020B0A04020102020204" pitchFamily="34" charset="0"/>
              </a:rPr>
              <a:t>2NT</a:t>
            </a:r>
            <a:endParaRPr lang="sv-SE" sz="2400" b="1" dirty="0">
              <a:latin typeface="Arial Black" panose="020B0A04020102020204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5171148" y="3481693"/>
            <a:ext cx="1054360" cy="556604"/>
            <a:chOff x="4659084" y="3754145"/>
            <a:chExt cx="1054360" cy="556604"/>
          </a:xfrm>
        </p:grpSpPr>
        <p:sp>
          <p:nvSpPr>
            <p:cNvPr id="45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4659084" y="3754145"/>
              <a:ext cx="1054360" cy="556604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tIns="72000" rtlCol="0" anchor="ctr"/>
            <a:lstStyle/>
            <a:p>
              <a:pPr marL="93663"/>
              <a:r>
                <a:rPr lang="sv-SE" sz="3400" b="1" dirty="0">
                  <a:solidFill>
                    <a:srgbClr val="03A6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1" name="Freeform 23" descr="90 %">
              <a:extLst>
                <a:ext uri="{FF2B5EF4-FFF2-40B4-BE49-F238E27FC236}">
                  <a16:creationId xmlns:a16="http://schemas.microsoft.com/office/drawing/2014/main" id="{335CBF56-C075-49AB-89C4-5C21B2549E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11002" y="3862394"/>
              <a:ext cx="337653" cy="313336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rgbClr val="0CB30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8" name="Grupp 57"/>
          <p:cNvGrpSpPr/>
          <p:nvPr/>
        </p:nvGrpSpPr>
        <p:grpSpPr>
          <a:xfrm>
            <a:off x="5179982" y="4985658"/>
            <a:ext cx="1054360" cy="582385"/>
            <a:chOff x="6167534" y="2752654"/>
            <a:chExt cx="1054360" cy="582385"/>
          </a:xfrm>
        </p:grpSpPr>
        <p:sp>
          <p:nvSpPr>
            <p:cNvPr id="59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6167534" y="2752654"/>
              <a:ext cx="1054360" cy="582385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60" name="Freeform 20" descr="90 %">
              <a:extLst>
                <a:ext uri="{FF2B5EF4-FFF2-40B4-BE49-F238E27FC236}">
                  <a16:creationId xmlns:a16="http://schemas.microsoft.com/office/drawing/2014/main" id="{44F978CB-A69D-490A-B68C-EA40D3B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845" y="2867714"/>
              <a:ext cx="295203" cy="306874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3661882" y="4236638"/>
            <a:ext cx="1054360" cy="582385"/>
            <a:chOff x="6131705" y="749681"/>
            <a:chExt cx="1054360" cy="582385"/>
          </a:xfrm>
        </p:grpSpPr>
        <p:sp>
          <p:nvSpPr>
            <p:cNvPr id="46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6131705" y="749681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47" name="Freeform 20" descr="90 %">
              <a:extLst>
                <a:ext uri="{FF2B5EF4-FFF2-40B4-BE49-F238E27FC236}">
                  <a16:creationId xmlns:a16="http://schemas.microsoft.com/office/drawing/2014/main" id="{44F978CB-A69D-490A-B68C-EA40D3B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639" y="864741"/>
              <a:ext cx="295203" cy="306874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8" name="Grupp 47"/>
          <p:cNvGrpSpPr/>
          <p:nvPr/>
        </p:nvGrpSpPr>
        <p:grpSpPr>
          <a:xfrm>
            <a:off x="3647433" y="4981549"/>
            <a:ext cx="1054360" cy="582385"/>
            <a:chOff x="7691532" y="731021"/>
            <a:chExt cx="1054360" cy="582385"/>
          </a:xfrm>
        </p:grpSpPr>
        <p:sp>
          <p:nvSpPr>
            <p:cNvPr id="49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691532" y="731021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241875" y="856278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667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42" grpId="0" animBg="1"/>
      <p:bldP spid="65" grpId="0"/>
      <p:bldP spid="66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6" y="241390"/>
            <a:ext cx="9183110" cy="640275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latin typeface="Arial Black" panose="020B0A04020102020204" pitchFamily="34" charset="0"/>
              </a:rPr>
              <a:t>Eksempel med Blackwood 5NT</a:t>
            </a:r>
            <a:endParaRPr lang="sv-SE" sz="3600" b="1" dirty="0">
              <a:latin typeface="Arial Black" panose="020B0A04020102020204" pitchFamily="34" charset="0"/>
            </a:endParaRPr>
          </a:p>
        </p:txBody>
      </p:sp>
      <p:grpSp>
        <p:nvGrpSpPr>
          <p:cNvPr id="6" name="Grupp 10"/>
          <p:cNvGrpSpPr>
            <a:grpSpLocks/>
          </p:cNvGrpSpPr>
          <p:nvPr/>
        </p:nvGrpSpPr>
        <p:grpSpPr bwMode="auto">
          <a:xfrm>
            <a:off x="2641181" y="1348864"/>
            <a:ext cx="1682007" cy="1570303"/>
            <a:chOff x="1208584" y="1916832"/>
            <a:chExt cx="1681639" cy="1570568"/>
          </a:xfrm>
        </p:grpSpPr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1479889" y="1916832"/>
              <a:ext cx="1410334" cy="1570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KQJ874</a:t>
              </a:r>
            </a:p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AK</a:t>
              </a:r>
            </a:p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AQ92</a:t>
              </a:r>
            </a:p>
            <a:p>
              <a:r>
                <a:rPr lang="sv-SE" altLang="sv-SE" sz="2400" i="0" dirty="0">
                  <a:latin typeface="Comic Sans MS" panose="030F0702030302020204" pitchFamily="66" charset="0"/>
                  <a:ea typeface="MS PGothic" panose="020B0600070205080204" pitchFamily="34" charset="-128"/>
                </a:rPr>
                <a:t>A</a:t>
              </a:r>
              <a:endParaRPr lang="sv-SE" altLang="sv-SE" sz="2400" i="0" dirty="0" smtClean="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8" name="Grupp 29"/>
            <p:cNvGrpSpPr>
              <a:grpSpLocks/>
            </p:cNvGrpSpPr>
            <p:nvPr/>
          </p:nvGrpSpPr>
          <p:grpSpPr bwMode="auto">
            <a:xfrm>
              <a:off x="1208584" y="1948087"/>
              <a:ext cx="303272" cy="1390650"/>
              <a:chOff x="854075" y="1736725"/>
              <a:chExt cx="303213" cy="1389063"/>
            </a:xfrm>
          </p:grpSpPr>
          <p:sp>
            <p:nvSpPr>
              <p:cNvPr id="9" name="Freeform 20" descr="90 %"/>
              <p:cNvSpPr>
                <a:spLocks/>
              </p:cNvSpPr>
              <p:nvPr/>
            </p:nvSpPr>
            <p:spPr bwMode="auto">
              <a:xfrm>
                <a:off x="873125" y="1736725"/>
                <a:ext cx="265113" cy="285750"/>
              </a:xfrm>
              <a:custGeom>
                <a:avLst/>
                <a:gdLst>
                  <a:gd name="T0" fmla="*/ 2147483646 w 154"/>
                  <a:gd name="T1" fmla="*/ 2147483646 h 180"/>
                  <a:gd name="T2" fmla="*/ 2147483646 w 154"/>
                  <a:gd name="T3" fmla="*/ 2147483646 h 180"/>
                  <a:gd name="T4" fmla="*/ 2147483646 w 154"/>
                  <a:gd name="T5" fmla="*/ 2147483646 h 180"/>
                  <a:gd name="T6" fmla="*/ 2147483646 w 154"/>
                  <a:gd name="T7" fmla="*/ 2147483646 h 180"/>
                  <a:gd name="T8" fmla="*/ 2147483646 w 154"/>
                  <a:gd name="T9" fmla="*/ 2147483646 h 180"/>
                  <a:gd name="T10" fmla="*/ 2147483646 w 154"/>
                  <a:gd name="T11" fmla="*/ 2147483646 h 180"/>
                  <a:gd name="T12" fmla="*/ 2147483646 w 154"/>
                  <a:gd name="T13" fmla="*/ 2147483646 h 180"/>
                  <a:gd name="T14" fmla="*/ 2147483646 w 154"/>
                  <a:gd name="T15" fmla="*/ 2147483646 h 180"/>
                  <a:gd name="T16" fmla="*/ 2147483646 w 154"/>
                  <a:gd name="T17" fmla="*/ 2147483646 h 180"/>
                  <a:gd name="T18" fmla="*/ 2147483646 w 154"/>
                  <a:gd name="T19" fmla="*/ 2147483646 h 180"/>
                  <a:gd name="T20" fmla="*/ 2147483646 w 154"/>
                  <a:gd name="T21" fmla="*/ 2147483646 h 180"/>
                  <a:gd name="T22" fmla="*/ 2147483646 w 154"/>
                  <a:gd name="T23" fmla="*/ 2147483646 h 180"/>
                  <a:gd name="T24" fmla="*/ 2147483646 w 154"/>
                  <a:gd name="T25" fmla="*/ 2147483646 h 180"/>
                  <a:gd name="T26" fmla="*/ 2147483646 w 154"/>
                  <a:gd name="T27" fmla="*/ 2147483646 h 180"/>
                  <a:gd name="T28" fmla="*/ 2147483646 w 154"/>
                  <a:gd name="T29" fmla="*/ 2147483646 h 180"/>
                  <a:gd name="T30" fmla="*/ 2147483646 w 154"/>
                  <a:gd name="T31" fmla="*/ 2147483646 h 180"/>
                  <a:gd name="T32" fmla="*/ 2147483646 w 154"/>
                  <a:gd name="T33" fmla="*/ 2147483646 h 180"/>
                  <a:gd name="T34" fmla="*/ 2147483646 w 154"/>
                  <a:gd name="T35" fmla="*/ 2147483646 h 180"/>
                  <a:gd name="T36" fmla="*/ 2147483646 w 154"/>
                  <a:gd name="T37" fmla="*/ 2147483646 h 180"/>
                  <a:gd name="T38" fmla="*/ 2147483646 w 154"/>
                  <a:gd name="T39" fmla="*/ 2147483646 h 180"/>
                  <a:gd name="T40" fmla="*/ 2147483646 w 154"/>
                  <a:gd name="T41" fmla="*/ 2147483646 h 180"/>
                  <a:gd name="T42" fmla="*/ 2147483646 w 154"/>
                  <a:gd name="T43" fmla="*/ 2147483646 h 180"/>
                  <a:gd name="T44" fmla="*/ 2147483646 w 154"/>
                  <a:gd name="T45" fmla="*/ 2147483646 h 180"/>
                  <a:gd name="T46" fmla="*/ 2147483646 w 154"/>
                  <a:gd name="T47" fmla="*/ 2147483646 h 180"/>
                  <a:gd name="T48" fmla="*/ 2147483646 w 154"/>
                  <a:gd name="T49" fmla="*/ 2147483646 h 180"/>
                  <a:gd name="T50" fmla="*/ 2147483646 w 154"/>
                  <a:gd name="T51" fmla="*/ 2147483646 h 180"/>
                  <a:gd name="T52" fmla="*/ 2147483646 w 154"/>
                  <a:gd name="T53" fmla="*/ 2147483646 h 180"/>
                  <a:gd name="T54" fmla="*/ 2147483646 w 154"/>
                  <a:gd name="T55" fmla="*/ 2147483646 h 180"/>
                  <a:gd name="T56" fmla="*/ 2147483646 w 154"/>
                  <a:gd name="T57" fmla="*/ 0 h 180"/>
                  <a:gd name="T58" fmla="*/ 2147483646 w 154"/>
                  <a:gd name="T59" fmla="*/ 2147483646 h 180"/>
                  <a:gd name="T60" fmla="*/ 2147483646 w 154"/>
                  <a:gd name="T61" fmla="*/ 2147483646 h 180"/>
                  <a:gd name="T62" fmla="*/ 2147483646 w 154"/>
                  <a:gd name="T63" fmla="*/ 2147483646 h 180"/>
                  <a:gd name="T64" fmla="*/ 2147483646 w 154"/>
                  <a:gd name="T65" fmla="*/ 2147483646 h 180"/>
                  <a:gd name="T66" fmla="*/ 2147483646 w 154"/>
                  <a:gd name="T67" fmla="*/ 2147483646 h 180"/>
                  <a:gd name="T68" fmla="*/ 2147483646 w 154"/>
                  <a:gd name="T69" fmla="*/ 2147483646 h 180"/>
                  <a:gd name="T70" fmla="*/ 0 w 154"/>
                  <a:gd name="T71" fmla="*/ 2147483646 h 180"/>
                  <a:gd name="T72" fmla="*/ 2147483646 w 154"/>
                  <a:gd name="T73" fmla="*/ 2147483646 h 180"/>
                  <a:gd name="T74" fmla="*/ 2147483646 w 154"/>
                  <a:gd name="T75" fmla="*/ 2147483646 h 180"/>
                  <a:gd name="T76" fmla="*/ 2147483646 w 154"/>
                  <a:gd name="T77" fmla="*/ 2147483646 h 180"/>
                  <a:gd name="T78" fmla="*/ 2147483646 w 154"/>
                  <a:gd name="T79" fmla="*/ 2147483646 h 180"/>
                  <a:gd name="T80" fmla="*/ 2147483646 w 154"/>
                  <a:gd name="T81" fmla="*/ 2147483646 h 180"/>
                  <a:gd name="T82" fmla="*/ 2147483646 w 154"/>
                  <a:gd name="T83" fmla="*/ 2147483646 h 180"/>
                  <a:gd name="T84" fmla="*/ 2147483646 w 154"/>
                  <a:gd name="T85" fmla="*/ 2147483646 h 180"/>
                  <a:gd name="T86" fmla="*/ 2147483646 w 154"/>
                  <a:gd name="T87" fmla="*/ 2147483646 h 180"/>
                  <a:gd name="T88" fmla="*/ 2147483646 w 154"/>
                  <a:gd name="T89" fmla="*/ 2147483646 h 180"/>
                  <a:gd name="T90" fmla="*/ 2147483646 w 154"/>
                  <a:gd name="T91" fmla="*/ 2147483646 h 180"/>
                  <a:gd name="T92" fmla="*/ 2147483646 w 154"/>
                  <a:gd name="T93" fmla="*/ 2147483646 h 180"/>
                  <a:gd name="T94" fmla="*/ 2147483646 w 154"/>
                  <a:gd name="T95" fmla="*/ 2147483646 h 180"/>
                  <a:gd name="T96" fmla="*/ 2147483646 w 154"/>
                  <a:gd name="T97" fmla="*/ 2147483646 h 180"/>
                  <a:gd name="T98" fmla="*/ 2147483646 w 154"/>
                  <a:gd name="T99" fmla="*/ 2147483646 h 180"/>
                  <a:gd name="T100" fmla="*/ 2147483646 w 154"/>
                  <a:gd name="T101" fmla="*/ 2147483646 h 180"/>
                  <a:gd name="T102" fmla="*/ 2147483646 w 154"/>
                  <a:gd name="T103" fmla="*/ 2147483646 h 180"/>
                  <a:gd name="T104" fmla="*/ 2147483646 w 154"/>
                  <a:gd name="T105" fmla="*/ 2147483646 h 180"/>
                  <a:gd name="T106" fmla="*/ 2147483646 w 154"/>
                  <a:gd name="T107" fmla="*/ 2147483646 h 180"/>
                  <a:gd name="T108" fmla="*/ 2147483646 w 154"/>
                  <a:gd name="T109" fmla="*/ 2147483646 h 180"/>
                  <a:gd name="T110" fmla="*/ 2147483646 w 154"/>
                  <a:gd name="T111" fmla="*/ 2147483646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4"/>
                  <a:gd name="T169" fmla="*/ 0 h 180"/>
                  <a:gd name="T170" fmla="*/ 154 w 154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4" h="18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pattFill prst="pct90">
                <a:fgClr>
                  <a:srgbClr val="000080"/>
                </a:fgClr>
                <a:bgClr>
                  <a:schemeClr val="tx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blackWhite">
              <a:xfrm>
                <a:off x="868363" y="2125663"/>
                <a:ext cx="273050" cy="288925"/>
              </a:xfrm>
              <a:custGeom>
                <a:avLst/>
                <a:gdLst>
                  <a:gd name="T0" fmla="*/ 2147483646 w 159"/>
                  <a:gd name="T1" fmla="*/ 2147483646 h 182"/>
                  <a:gd name="T2" fmla="*/ 2147483646 w 159"/>
                  <a:gd name="T3" fmla="*/ 2147483646 h 182"/>
                  <a:gd name="T4" fmla="*/ 2147483646 w 159"/>
                  <a:gd name="T5" fmla="*/ 2147483646 h 182"/>
                  <a:gd name="T6" fmla="*/ 2147483646 w 159"/>
                  <a:gd name="T7" fmla="*/ 2147483646 h 182"/>
                  <a:gd name="T8" fmla="*/ 2147483646 w 159"/>
                  <a:gd name="T9" fmla="*/ 2147483646 h 182"/>
                  <a:gd name="T10" fmla="*/ 2147483646 w 159"/>
                  <a:gd name="T11" fmla="*/ 2147483646 h 182"/>
                  <a:gd name="T12" fmla="*/ 2147483646 w 159"/>
                  <a:gd name="T13" fmla="*/ 2147483646 h 182"/>
                  <a:gd name="T14" fmla="*/ 2147483646 w 159"/>
                  <a:gd name="T15" fmla="*/ 2147483646 h 182"/>
                  <a:gd name="T16" fmla="*/ 2147483646 w 159"/>
                  <a:gd name="T17" fmla="*/ 2147483646 h 182"/>
                  <a:gd name="T18" fmla="*/ 2147483646 w 159"/>
                  <a:gd name="T19" fmla="*/ 2147483646 h 182"/>
                  <a:gd name="T20" fmla="*/ 2147483646 w 159"/>
                  <a:gd name="T21" fmla="*/ 2147483646 h 182"/>
                  <a:gd name="T22" fmla="*/ 2147483646 w 159"/>
                  <a:gd name="T23" fmla="*/ 2147483646 h 182"/>
                  <a:gd name="T24" fmla="*/ 2147483646 w 159"/>
                  <a:gd name="T25" fmla="*/ 2147483646 h 182"/>
                  <a:gd name="T26" fmla="*/ 2147483646 w 159"/>
                  <a:gd name="T27" fmla="*/ 2147483646 h 182"/>
                  <a:gd name="T28" fmla="*/ 2147483646 w 159"/>
                  <a:gd name="T29" fmla="*/ 0 h 182"/>
                  <a:gd name="T30" fmla="*/ 2147483646 w 159"/>
                  <a:gd name="T31" fmla="*/ 0 h 182"/>
                  <a:gd name="T32" fmla="*/ 2147483646 w 159"/>
                  <a:gd name="T33" fmla="*/ 2147483646 h 182"/>
                  <a:gd name="T34" fmla="*/ 2147483646 w 159"/>
                  <a:gd name="T35" fmla="*/ 2147483646 h 182"/>
                  <a:gd name="T36" fmla="*/ 2147483646 w 159"/>
                  <a:gd name="T37" fmla="*/ 2147483646 h 182"/>
                  <a:gd name="T38" fmla="*/ 2147483646 w 159"/>
                  <a:gd name="T39" fmla="*/ 2147483646 h 182"/>
                  <a:gd name="T40" fmla="*/ 2147483646 w 159"/>
                  <a:gd name="T41" fmla="*/ 2147483646 h 182"/>
                  <a:gd name="T42" fmla="*/ 2147483646 w 159"/>
                  <a:gd name="T43" fmla="*/ 2147483646 h 182"/>
                  <a:gd name="T44" fmla="*/ 2147483646 w 159"/>
                  <a:gd name="T45" fmla="*/ 2147483646 h 182"/>
                  <a:gd name="T46" fmla="*/ 2147483646 w 159"/>
                  <a:gd name="T47" fmla="*/ 2147483646 h 182"/>
                  <a:gd name="T48" fmla="*/ 2147483646 w 159"/>
                  <a:gd name="T49" fmla="*/ 2147483646 h 182"/>
                  <a:gd name="T50" fmla="*/ 2147483646 w 159"/>
                  <a:gd name="T51" fmla="*/ 2147483646 h 182"/>
                  <a:gd name="T52" fmla="*/ 2147483646 w 159"/>
                  <a:gd name="T53" fmla="*/ 2147483646 h 182"/>
                  <a:gd name="T54" fmla="*/ 2147483646 w 159"/>
                  <a:gd name="T55" fmla="*/ 2147483646 h 182"/>
                  <a:gd name="T56" fmla="*/ 2147483646 w 159"/>
                  <a:gd name="T57" fmla="*/ 2147483646 h 182"/>
                  <a:gd name="T58" fmla="*/ 2147483646 w 159"/>
                  <a:gd name="T59" fmla="*/ 2147483646 h 182"/>
                  <a:gd name="T60" fmla="*/ 2147483646 w 159"/>
                  <a:gd name="T61" fmla="*/ 0 h 182"/>
                  <a:gd name="T62" fmla="*/ 2147483646 w 159"/>
                  <a:gd name="T63" fmla="*/ 0 h 182"/>
                  <a:gd name="T64" fmla="*/ 2147483646 w 159"/>
                  <a:gd name="T65" fmla="*/ 2147483646 h 182"/>
                  <a:gd name="T66" fmla="*/ 2147483646 w 159"/>
                  <a:gd name="T67" fmla="*/ 2147483646 h 182"/>
                  <a:gd name="T68" fmla="*/ 2147483646 w 159"/>
                  <a:gd name="T69" fmla="*/ 2147483646 h 182"/>
                  <a:gd name="T70" fmla="*/ 2147483646 w 159"/>
                  <a:gd name="T71" fmla="*/ 2147483646 h 182"/>
                  <a:gd name="T72" fmla="*/ 2147483646 w 159"/>
                  <a:gd name="T73" fmla="*/ 2147483646 h 182"/>
                  <a:gd name="T74" fmla="*/ 0 w 159"/>
                  <a:gd name="T75" fmla="*/ 2147483646 h 182"/>
                  <a:gd name="T76" fmla="*/ 2147483646 w 159"/>
                  <a:gd name="T77" fmla="*/ 2147483646 h 182"/>
                  <a:gd name="T78" fmla="*/ 2147483646 w 159"/>
                  <a:gd name="T79" fmla="*/ 2147483646 h 182"/>
                  <a:gd name="T80" fmla="*/ 2147483646 w 159"/>
                  <a:gd name="T81" fmla="*/ 2147483646 h 182"/>
                  <a:gd name="T82" fmla="*/ 2147483646 w 159"/>
                  <a:gd name="T83" fmla="*/ 2147483646 h 182"/>
                  <a:gd name="T84" fmla="*/ 2147483646 w 159"/>
                  <a:gd name="T85" fmla="*/ 2147483646 h 182"/>
                  <a:gd name="T86" fmla="*/ 2147483646 w 159"/>
                  <a:gd name="T87" fmla="*/ 2147483646 h 182"/>
                  <a:gd name="T88" fmla="*/ 2147483646 w 159"/>
                  <a:gd name="T89" fmla="*/ 2147483646 h 182"/>
                  <a:gd name="T90" fmla="*/ 2147483646 w 159"/>
                  <a:gd name="T91" fmla="*/ 2147483646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182"/>
                  <a:gd name="T140" fmla="*/ 159 w 159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182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blackWhite">
              <a:xfrm>
                <a:off x="858838" y="2487613"/>
                <a:ext cx="290512" cy="290512"/>
              </a:xfrm>
              <a:custGeom>
                <a:avLst/>
                <a:gdLst>
                  <a:gd name="T0" fmla="*/ 2147483646 w 169"/>
                  <a:gd name="T1" fmla="*/ 2147483646 h 183"/>
                  <a:gd name="T2" fmla="*/ 2147483646 w 169"/>
                  <a:gd name="T3" fmla="*/ 2147483646 h 183"/>
                  <a:gd name="T4" fmla="*/ 2147483646 w 169"/>
                  <a:gd name="T5" fmla="*/ 2147483646 h 183"/>
                  <a:gd name="T6" fmla="*/ 2147483646 w 169"/>
                  <a:gd name="T7" fmla="*/ 2147483646 h 183"/>
                  <a:gd name="T8" fmla="*/ 2147483646 w 169"/>
                  <a:gd name="T9" fmla="*/ 0 h 183"/>
                  <a:gd name="T10" fmla="*/ 2147483646 w 169"/>
                  <a:gd name="T11" fmla="*/ 2147483646 h 183"/>
                  <a:gd name="T12" fmla="*/ 2147483646 w 169"/>
                  <a:gd name="T13" fmla="*/ 2147483646 h 183"/>
                  <a:gd name="T14" fmla="*/ 2147483646 w 169"/>
                  <a:gd name="T15" fmla="*/ 2147483646 h 183"/>
                  <a:gd name="T16" fmla="*/ 2147483646 w 169"/>
                  <a:gd name="T17" fmla="*/ 2147483646 h 183"/>
                  <a:gd name="T18" fmla="*/ 2147483646 w 169"/>
                  <a:gd name="T19" fmla="*/ 2147483646 h 183"/>
                  <a:gd name="T20" fmla="*/ 2147483646 w 169"/>
                  <a:gd name="T21" fmla="*/ 2147483646 h 183"/>
                  <a:gd name="T22" fmla="*/ 2147483646 w 169"/>
                  <a:gd name="T23" fmla="*/ 2147483646 h 183"/>
                  <a:gd name="T24" fmla="*/ 2147483646 w 169"/>
                  <a:gd name="T25" fmla="*/ 2147483646 h 183"/>
                  <a:gd name="T26" fmla="*/ 2147483646 w 169"/>
                  <a:gd name="T27" fmla="*/ 2147483646 h 183"/>
                  <a:gd name="T28" fmla="*/ 2147483646 w 169"/>
                  <a:gd name="T29" fmla="*/ 2147483646 h 183"/>
                  <a:gd name="T30" fmla="*/ 2147483646 w 169"/>
                  <a:gd name="T31" fmla="*/ 2147483646 h 183"/>
                  <a:gd name="T32" fmla="*/ 2147483646 w 169"/>
                  <a:gd name="T33" fmla="*/ 2147483646 h 183"/>
                  <a:gd name="T34" fmla="*/ 2147483646 w 169"/>
                  <a:gd name="T35" fmla="*/ 2147483646 h 183"/>
                  <a:gd name="T36" fmla="*/ 0 w 169"/>
                  <a:gd name="T37" fmla="*/ 2147483646 h 183"/>
                  <a:gd name="T38" fmla="*/ 2147483646 w 169"/>
                  <a:gd name="T39" fmla="*/ 2147483646 h 1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9"/>
                  <a:gd name="T61" fmla="*/ 0 h 183"/>
                  <a:gd name="T62" fmla="*/ 169 w 169"/>
                  <a:gd name="T63" fmla="*/ 183 h 18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9" h="183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" name="Freeform 23" descr="90 %"/>
              <p:cNvSpPr>
                <a:spLocks/>
              </p:cNvSpPr>
              <p:nvPr/>
            </p:nvSpPr>
            <p:spPr bwMode="ltGray">
              <a:xfrm>
                <a:off x="854075" y="2834706"/>
                <a:ext cx="303087" cy="291816"/>
              </a:xfrm>
              <a:custGeom>
                <a:avLst/>
                <a:gdLst>
                  <a:gd name="T0" fmla="*/ 2147483647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2147483647 h 184"/>
                  <a:gd name="T6" fmla="*/ 2147483647 w 176"/>
                  <a:gd name="T7" fmla="*/ 2147483647 h 184"/>
                  <a:gd name="T8" fmla="*/ 2147483647 w 176"/>
                  <a:gd name="T9" fmla="*/ 2147483647 h 184"/>
                  <a:gd name="T10" fmla="*/ 2147483647 w 176"/>
                  <a:gd name="T11" fmla="*/ 2147483647 h 184"/>
                  <a:gd name="T12" fmla="*/ 2147483647 w 176"/>
                  <a:gd name="T13" fmla="*/ 2147483647 h 184"/>
                  <a:gd name="T14" fmla="*/ 2147483647 w 176"/>
                  <a:gd name="T15" fmla="*/ 2147483647 h 184"/>
                  <a:gd name="T16" fmla="*/ 0 w 176"/>
                  <a:gd name="T17" fmla="*/ 2147483647 h 184"/>
                  <a:gd name="T18" fmla="*/ 2147483647 w 176"/>
                  <a:gd name="T19" fmla="*/ 2147483647 h 184"/>
                  <a:gd name="T20" fmla="*/ 2147483647 w 176"/>
                  <a:gd name="T21" fmla="*/ 2147483647 h 184"/>
                  <a:gd name="T22" fmla="*/ 2147483647 w 176"/>
                  <a:gd name="T23" fmla="*/ 2147483647 h 184"/>
                  <a:gd name="T24" fmla="*/ 2147483647 w 176"/>
                  <a:gd name="T25" fmla="*/ 2147483647 h 184"/>
                  <a:gd name="T26" fmla="*/ 2147483647 w 176"/>
                  <a:gd name="T27" fmla="*/ 2147483647 h 184"/>
                  <a:gd name="T28" fmla="*/ 2147483647 w 176"/>
                  <a:gd name="T29" fmla="*/ 2147483647 h 184"/>
                  <a:gd name="T30" fmla="*/ 2147483647 w 176"/>
                  <a:gd name="T31" fmla="*/ 2147483647 h 184"/>
                  <a:gd name="T32" fmla="*/ 2147483647 w 176"/>
                  <a:gd name="T33" fmla="*/ 2147483647 h 184"/>
                  <a:gd name="T34" fmla="*/ 2147483647 w 176"/>
                  <a:gd name="T35" fmla="*/ 2147483647 h 184"/>
                  <a:gd name="T36" fmla="*/ 2147483647 w 176"/>
                  <a:gd name="T37" fmla="*/ 2147483647 h 184"/>
                  <a:gd name="T38" fmla="*/ 2147483647 w 176"/>
                  <a:gd name="T39" fmla="*/ 0 h 184"/>
                  <a:gd name="T40" fmla="*/ 2147483647 w 176"/>
                  <a:gd name="T41" fmla="*/ 0 h 184"/>
                  <a:gd name="T42" fmla="*/ 2147483647 w 176"/>
                  <a:gd name="T43" fmla="*/ 2147483647 h 184"/>
                  <a:gd name="T44" fmla="*/ 2147483647 w 176"/>
                  <a:gd name="T45" fmla="*/ 2147483647 h 184"/>
                  <a:gd name="T46" fmla="*/ 2147483647 w 176"/>
                  <a:gd name="T47" fmla="*/ 2147483647 h 184"/>
                  <a:gd name="T48" fmla="*/ 2147483647 w 176"/>
                  <a:gd name="T49" fmla="*/ 2147483647 h 184"/>
                  <a:gd name="T50" fmla="*/ 2147483647 w 176"/>
                  <a:gd name="T51" fmla="*/ 2147483647 h 184"/>
                  <a:gd name="T52" fmla="*/ 2147483647 w 176"/>
                  <a:gd name="T53" fmla="*/ 2147483647 h 184"/>
                  <a:gd name="T54" fmla="*/ 2147483647 w 176"/>
                  <a:gd name="T55" fmla="*/ 2147483647 h 184"/>
                  <a:gd name="T56" fmla="*/ 2147483647 w 176"/>
                  <a:gd name="T57" fmla="*/ 2147483647 h 184"/>
                  <a:gd name="T58" fmla="*/ 2147483647 w 176"/>
                  <a:gd name="T59" fmla="*/ 2147483647 h 184"/>
                  <a:gd name="T60" fmla="*/ 2147483647 w 176"/>
                  <a:gd name="T61" fmla="*/ 2147483647 h 184"/>
                  <a:gd name="T62" fmla="*/ 2147483647 w 176"/>
                  <a:gd name="T63" fmla="*/ 2147483647 h 184"/>
                  <a:gd name="T64" fmla="*/ 2147483647 w 176"/>
                  <a:gd name="T65" fmla="*/ 2147483647 h 184"/>
                  <a:gd name="T66" fmla="*/ 2147483647 w 176"/>
                  <a:gd name="T67" fmla="*/ 2147483647 h 184"/>
                  <a:gd name="T68" fmla="*/ 2147483647 w 176"/>
                  <a:gd name="T69" fmla="*/ 2147483647 h 184"/>
                  <a:gd name="T70" fmla="*/ 2147483647 w 176"/>
                  <a:gd name="T71" fmla="*/ 2147483647 h 184"/>
                  <a:gd name="T72" fmla="*/ 2147483647 w 176"/>
                  <a:gd name="T73" fmla="*/ 2147483647 h 184"/>
                  <a:gd name="T74" fmla="*/ 2147483647 w 176"/>
                  <a:gd name="T75" fmla="*/ 2147483647 h 184"/>
                  <a:gd name="T76" fmla="*/ 2147483647 w 176"/>
                  <a:gd name="T77" fmla="*/ 2147483647 h 184"/>
                  <a:gd name="T78" fmla="*/ 2147483647 w 176"/>
                  <a:gd name="T79" fmla="*/ 2147483647 h 184"/>
                  <a:gd name="T80" fmla="*/ 2147483647 w 176"/>
                  <a:gd name="T81" fmla="*/ 2147483647 h 184"/>
                  <a:gd name="T82" fmla="*/ 2147483647 w 176"/>
                  <a:gd name="T83" fmla="*/ 2147483647 h 184"/>
                  <a:gd name="T84" fmla="*/ 2147483647 w 176"/>
                  <a:gd name="T85" fmla="*/ 2147483647 h 184"/>
                  <a:gd name="T86" fmla="*/ 2147483647 w 176"/>
                  <a:gd name="T87" fmla="*/ 2147483647 h 184"/>
                  <a:gd name="T88" fmla="*/ 2147483647 w 176"/>
                  <a:gd name="T89" fmla="*/ 2147483647 h 184"/>
                  <a:gd name="T90" fmla="*/ 2147483647 w 176"/>
                  <a:gd name="T91" fmla="*/ 2147483647 h 184"/>
                  <a:gd name="T92" fmla="*/ 2147483647 w 176"/>
                  <a:gd name="T93" fmla="*/ 2147483647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84"/>
                  <a:gd name="T143" fmla="*/ 176 w 176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84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i="0"/>
              </a:p>
            </p:txBody>
          </p:sp>
        </p:grpSp>
      </p:grpSp>
      <p:grpSp>
        <p:nvGrpSpPr>
          <p:cNvPr id="13" name="Grupp 10"/>
          <p:cNvGrpSpPr>
            <a:grpSpLocks/>
          </p:cNvGrpSpPr>
          <p:nvPr/>
        </p:nvGrpSpPr>
        <p:grpSpPr bwMode="auto">
          <a:xfrm>
            <a:off x="5803108" y="1348864"/>
            <a:ext cx="1207518" cy="1570303"/>
            <a:chOff x="1208584" y="1916832"/>
            <a:chExt cx="1207254" cy="1570568"/>
          </a:xfrm>
        </p:grpSpPr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1479889" y="1916832"/>
              <a:ext cx="935949" cy="1570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A93</a:t>
              </a:r>
            </a:p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8543</a:t>
              </a:r>
            </a:p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K6</a:t>
              </a:r>
            </a:p>
            <a:p>
              <a:r>
                <a:rPr lang="sv-SE" altLang="sv-SE" sz="2400" i="0" dirty="0" smtClean="0">
                  <a:latin typeface="Comic Sans MS" panose="030F0702030302020204" pitchFamily="66" charset="0"/>
                  <a:ea typeface="MS PGothic" panose="020B0600070205080204" pitchFamily="34" charset="-128"/>
                </a:rPr>
                <a:t>K765</a:t>
              </a:r>
              <a:endParaRPr lang="sv-SE" altLang="sv-SE" sz="2400" i="0" dirty="0"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15" name="Grupp 29"/>
            <p:cNvGrpSpPr>
              <a:grpSpLocks/>
            </p:cNvGrpSpPr>
            <p:nvPr/>
          </p:nvGrpSpPr>
          <p:grpSpPr bwMode="auto">
            <a:xfrm>
              <a:off x="1208584" y="1948087"/>
              <a:ext cx="303272" cy="1390650"/>
              <a:chOff x="854075" y="1736725"/>
              <a:chExt cx="303213" cy="1389063"/>
            </a:xfrm>
          </p:grpSpPr>
          <p:sp>
            <p:nvSpPr>
              <p:cNvPr id="16" name="Freeform 20" descr="90 %"/>
              <p:cNvSpPr>
                <a:spLocks/>
              </p:cNvSpPr>
              <p:nvPr/>
            </p:nvSpPr>
            <p:spPr bwMode="auto">
              <a:xfrm>
                <a:off x="873125" y="1736725"/>
                <a:ext cx="265113" cy="285750"/>
              </a:xfrm>
              <a:custGeom>
                <a:avLst/>
                <a:gdLst>
                  <a:gd name="T0" fmla="*/ 2147483646 w 154"/>
                  <a:gd name="T1" fmla="*/ 2147483646 h 180"/>
                  <a:gd name="T2" fmla="*/ 2147483646 w 154"/>
                  <a:gd name="T3" fmla="*/ 2147483646 h 180"/>
                  <a:gd name="T4" fmla="*/ 2147483646 w 154"/>
                  <a:gd name="T5" fmla="*/ 2147483646 h 180"/>
                  <a:gd name="T6" fmla="*/ 2147483646 w 154"/>
                  <a:gd name="T7" fmla="*/ 2147483646 h 180"/>
                  <a:gd name="T8" fmla="*/ 2147483646 w 154"/>
                  <a:gd name="T9" fmla="*/ 2147483646 h 180"/>
                  <a:gd name="T10" fmla="*/ 2147483646 w 154"/>
                  <a:gd name="T11" fmla="*/ 2147483646 h 180"/>
                  <a:gd name="T12" fmla="*/ 2147483646 w 154"/>
                  <a:gd name="T13" fmla="*/ 2147483646 h 180"/>
                  <a:gd name="T14" fmla="*/ 2147483646 w 154"/>
                  <a:gd name="T15" fmla="*/ 2147483646 h 180"/>
                  <a:gd name="T16" fmla="*/ 2147483646 w 154"/>
                  <a:gd name="T17" fmla="*/ 2147483646 h 180"/>
                  <a:gd name="T18" fmla="*/ 2147483646 w 154"/>
                  <a:gd name="T19" fmla="*/ 2147483646 h 180"/>
                  <a:gd name="T20" fmla="*/ 2147483646 w 154"/>
                  <a:gd name="T21" fmla="*/ 2147483646 h 180"/>
                  <a:gd name="T22" fmla="*/ 2147483646 w 154"/>
                  <a:gd name="T23" fmla="*/ 2147483646 h 180"/>
                  <a:gd name="T24" fmla="*/ 2147483646 w 154"/>
                  <a:gd name="T25" fmla="*/ 2147483646 h 180"/>
                  <a:gd name="T26" fmla="*/ 2147483646 w 154"/>
                  <a:gd name="T27" fmla="*/ 2147483646 h 180"/>
                  <a:gd name="T28" fmla="*/ 2147483646 w 154"/>
                  <a:gd name="T29" fmla="*/ 2147483646 h 180"/>
                  <a:gd name="T30" fmla="*/ 2147483646 w 154"/>
                  <a:gd name="T31" fmla="*/ 2147483646 h 180"/>
                  <a:gd name="T32" fmla="*/ 2147483646 w 154"/>
                  <a:gd name="T33" fmla="*/ 2147483646 h 180"/>
                  <a:gd name="T34" fmla="*/ 2147483646 w 154"/>
                  <a:gd name="T35" fmla="*/ 2147483646 h 180"/>
                  <a:gd name="T36" fmla="*/ 2147483646 w 154"/>
                  <a:gd name="T37" fmla="*/ 2147483646 h 180"/>
                  <a:gd name="T38" fmla="*/ 2147483646 w 154"/>
                  <a:gd name="T39" fmla="*/ 2147483646 h 180"/>
                  <a:gd name="T40" fmla="*/ 2147483646 w 154"/>
                  <a:gd name="T41" fmla="*/ 2147483646 h 180"/>
                  <a:gd name="T42" fmla="*/ 2147483646 w 154"/>
                  <a:gd name="T43" fmla="*/ 2147483646 h 180"/>
                  <a:gd name="T44" fmla="*/ 2147483646 w 154"/>
                  <a:gd name="T45" fmla="*/ 2147483646 h 180"/>
                  <a:gd name="T46" fmla="*/ 2147483646 w 154"/>
                  <a:gd name="T47" fmla="*/ 2147483646 h 180"/>
                  <a:gd name="T48" fmla="*/ 2147483646 w 154"/>
                  <a:gd name="T49" fmla="*/ 2147483646 h 180"/>
                  <a:gd name="T50" fmla="*/ 2147483646 w 154"/>
                  <a:gd name="T51" fmla="*/ 2147483646 h 180"/>
                  <a:gd name="T52" fmla="*/ 2147483646 w 154"/>
                  <a:gd name="T53" fmla="*/ 2147483646 h 180"/>
                  <a:gd name="T54" fmla="*/ 2147483646 w 154"/>
                  <a:gd name="T55" fmla="*/ 2147483646 h 180"/>
                  <a:gd name="T56" fmla="*/ 2147483646 w 154"/>
                  <a:gd name="T57" fmla="*/ 0 h 180"/>
                  <a:gd name="T58" fmla="*/ 2147483646 w 154"/>
                  <a:gd name="T59" fmla="*/ 2147483646 h 180"/>
                  <a:gd name="T60" fmla="*/ 2147483646 w 154"/>
                  <a:gd name="T61" fmla="*/ 2147483646 h 180"/>
                  <a:gd name="T62" fmla="*/ 2147483646 w 154"/>
                  <a:gd name="T63" fmla="*/ 2147483646 h 180"/>
                  <a:gd name="T64" fmla="*/ 2147483646 w 154"/>
                  <a:gd name="T65" fmla="*/ 2147483646 h 180"/>
                  <a:gd name="T66" fmla="*/ 2147483646 w 154"/>
                  <a:gd name="T67" fmla="*/ 2147483646 h 180"/>
                  <a:gd name="T68" fmla="*/ 2147483646 w 154"/>
                  <a:gd name="T69" fmla="*/ 2147483646 h 180"/>
                  <a:gd name="T70" fmla="*/ 0 w 154"/>
                  <a:gd name="T71" fmla="*/ 2147483646 h 180"/>
                  <a:gd name="T72" fmla="*/ 2147483646 w 154"/>
                  <a:gd name="T73" fmla="*/ 2147483646 h 180"/>
                  <a:gd name="T74" fmla="*/ 2147483646 w 154"/>
                  <a:gd name="T75" fmla="*/ 2147483646 h 180"/>
                  <a:gd name="T76" fmla="*/ 2147483646 w 154"/>
                  <a:gd name="T77" fmla="*/ 2147483646 h 180"/>
                  <a:gd name="T78" fmla="*/ 2147483646 w 154"/>
                  <a:gd name="T79" fmla="*/ 2147483646 h 180"/>
                  <a:gd name="T80" fmla="*/ 2147483646 w 154"/>
                  <a:gd name="T81" fmla="*/ 2147483646 h 180"/>
                  <a:gd name="T82" fmla="*/ 2147483646 w 154"/>
                  <a:gd name="T83" fmla="*/ 2147483646 h 180"/>
                  <a:gd name="T84" fmla="*/ 2147483646 w 154"/>
                  <a:gd name="T85" fmla="*/ 2147483646 h 180"/>
                  <a:gd name="T86" fmla="*/ 2147483646 w 154"/>
                  <a:gd name="T87" fmla="*/ 2147483646 h 180"/>
                  <a:gd name="T88" fmla="*/ 2147483646 w 154"/>
                  <a:gd name="T89" fmla="*/ 2147483646 h 180"/>
                  <a:gd name="T90" fmla="*/ 2147483646 w 154"/>
                  <a:gd name="T91" fmla="*/ 2147483646 h 180"/>
                  <a:gd name="T92" fmla="*/ 2147483646 w 154"/>
                  <a:gd name="T93" fmla="*/ 2147483646 h 180"/>
                  <a:gd name="T94" fmla="*/ 2147483646 w 154"/>
                  <a:gd name="T95" fmla="*/ 2147483646 h 180"/>
                  <a:gd name="T96" fmla="*/ 2147483646 w 154"/>
                  <a:gd name="T97" fmla="*/ 2147483646 h 180"/>
                  <a:gd name="T98" fmla="*/ 2147483646 w 154"/>
                  <a:gd name="T99" fmla="*/ 2147483646 h 180"/>
                  <a:gd name="T100" fmla="*/ 2147483646 w 154"/>
                  <a:gd name="T101" fmla="*/ 2147483646 h 180"/>
                  <a:gd name="T102" fmla="*/ 2147483646 w 154"/>
                  <a:gd name="T103" fmla="*/ 2147483646 h 180"/>
                  <a:gd name="T104" fmla="*/ 2147483646 w 154"/>
                  <a:gd name="T105" fmla="*/ 2147483646 h 180"/>
                  <a:gd name="T106" fmla="*/ 2147483646 w 154"/>
                  <a:gd name="T107" fmla="*/ 2147483646 h 180"/>
                  <a:gd name="T108" fmla="*/ 2147483646 w 154"/>
                  <a:gd name="T109" fmla="*/ 2147483646 h 180"/>
                  <a:gd name="T110" fmla="*/ 2147483646 w 154"/>
                  <a:gd name="T111" fmla="*/ 2147483646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4"/>
                  <a:gd name="T169" fmla="*/ 0 h 180"/>
                  <a:gd name="T170" fmla="*/ 154 w 154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4" h="18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pattFill prst="pct90">
                <a:fgClr>
                  <a:srgbClr val="000080"/>
                </a:fgClr>
                <a:bgClr>
                  <a:schemeClr val="tx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blackWhite">
              <a:xfrm>
                <a:off x="868363" y="2125663"/>
                <a:ext cx="273050" cy="288925"/>
              </a:xfrm>
              <a:custGeom>
                <a:avLst/>
                <a:gdLst>
                  <a:gd name="T0" fmla="*/ 2147483646 w 159"/>
                  <a:gd name="T1" fmla="*/ 2147483646 h 182"/>
                  <a:gd name="T2" fmla="*/ 2147483646 w 159"/>
                  <a:gd name="T3" fmla="*/ 2147483646 h 182"/>
                  <a:gd name="T4" fmla="*/ 2147483646 w 159"/>
                  <a:gd name="T5" fmla="*/ 2147483646 h 182"/>
                  <a:gd name="T6" fmla="*/ 2147483646 w 159"/>
                  <a:gd name="T7" fmla="*/ 2147483646 h 182"/>
                  <a:gd name="T8" fmla="*/ 2147483646 w 159"/>
                  <a:gd name="T9" fmla="*/ 2147483646 h 182"/>
                  <a:gd name="T10" fmla="*/ 2147483646 w 159"/>
                  <a:gd name="T11" fmla="*/ 2147483646 h 182"/>
                  <a:gd name="T12" fmla="*/ 2147483646 w 159"/>
                  <a:gd name="T13" fmla="*/ 2147483646 h 182"/>
                  <a:gd name="T14" fmla="*/ 2147483646 w 159"/>
                  <a:gd name="T15" fmla="*/ 2147483646 h 182"/>
                  <a:gd name="T16" fmla="*/ 2147483646 w 159"/>
                  <a:gd name="T17" fmla="*/ 2147483646 h 182"/>
                  <a:gd name="T18" fmla="*/ 2147483646 w 159"/>
                  <a:gd name="T19" fmla="*/ 2147483646 h 182"/>
                  <a:gd name="T20" fmla="*/ 2147483646 w 159"/>
                  <a:gd name="T21" fmla="*/ 2147483646 h 182"/>
                  <a:gd name="T22" fmla="*/ 2147483646 w 159"/>
                  <a:gd name="T23" fmla="*/ 2147483646 h 182"/>
                  <a:gd name="T24" fmla="*/ 2147483646 w 159"/>
                  <a:gd name="T25" fmla="*/ 2147483646 h 182"/>
                  <a:gd name="T26" fmla="*/ 2147483646 w 159"/>
                  <a:gd name="T27" fmla="*/ 2147483646 h 182"/>
                  <a:gd name="T28" fmla="*/ 2147483646 w 159"/>
                  <a:gd name="T29" fmla="*/ 0 h 182"/>
                  <a:gd name="T30" fmla="*/ 2147483646 w 159"/>
                  <a:gd name="T31" fmla="*/ 0 h 182"/>
                  <a:gd name="T32" fmla="*/ 2147483646 w 159"/>
                  <a:gd name="T33" fmla="*/ 2147483646 h 182"/>
                  <a:gd name="T34" fmla="*/ 2147483646 w 159"/>
                  <a:gd name="T35" fmla="*/ 2147483646 h 182"/>
                  <a:gd name="T36" fmla="*/ 2147483646 w 159"/>
                  <a:gd name="T37" fmla="*/ 2147483646 h 182"/>
                  <a:gd name="T38" fmla="*/ 2147483646 w 159"/>
                  <a:gd name="T39" fmla="*/ 2147483646 h 182"/>
                  <a:gd name="T40" fmla="*/ 2147483646 w 159"/>
                  <a:gd name="T41" fmla="*/ 2147483646 h 182"/>
                  <a:gd name="T42" fmla="*/ 2147483646 w 159"/>
                  <a:gd name="T43" fmla="*/ 2147483646 h 182"/>
                  <a:gd name="T44" fmla="*/ 2147483646 w 159"/>
                  <a:gd name="T45" fmla="*/ 2147483646 h 182"/>
                  <a:gd name="T46" fmla="*/ 2147483646 w 159"/>
                  <a:gd name="T47" fmla="*/ 2147483646 h 182"/>
                  <a:gd name="T48" fmla="*/ 2147483646 w 159"/>
                  <a:gd name="T49" fmla="*/ 2147483646 h 182"/>
                  <a:gd name="T50" fmla="*/ 2147483646 w 159"/>
                  <a:gd name="T51" fmla="*/ 2147483646 h 182"/>
                  <a:gd name="T52" fmla="*/ 2147483646 w 159"/>
                  <a:gd name="T53" fmla="*/ 2147483646 h 182"/>
                  <a:gd name="T54" fmla="*/ 2147483646 w 159"/>
                  <a:gd name="T55" fmla="*/ 2147483646 h 182"/>
                  <a:gd name="T56" fmla="*/ 2147483646 w 159"/>
                  <a:gd name="T57" fmla="*/ 2147483646 h 182"/>
                  <a:gd name="T58" fmla="*/ 2147483646 w 159"/>
                  <a:gd name="T59" fmla="*/ 2147483646 h 182"/>
                  <a:gd name="T60" fmla="*/ 2147483646 w 159"/>
                  <a:gd name="T61" fmla="*/ 0 h 182"/>
                  <a:gd name="T62" fmla="*/ 2147483646 w 159"/>
                  <a:gd name="T63" fmla="*/ 0 h 182"/>
                  <a:gd name="T64" fmla="*/ 2147483646 w 159"/>
                  <a:gd name="T65" fmla="*/ 2147483646 h 182"/>
                  <a:gd name="T66" fmla="*/ 2147483646 w 159"/>
                  <a:gd name="T67" fmla="*/ 2147483646 h 182"/>
                  <a:gd name="T68" fmla="*/ 2147483646 w 159"/>
                  <a:gd name="T69" fmla="*/ 2147483646 h 182"/>
                  <a:gd name="T70" fmla="*/ 2147483646 w 159"/>
                  <a:gd name="T71" fmla="*/ 2147483646 h 182"/>
                  <a:gd name="T72" fmla="*/ 2147483646 w 159"/>
                  <a:gd name="T73" fmla="*/ 2147483646 h 182"/>
                  <a:gd name="T74" fmla="*/ 0 w 159"/>
                  <a:gd name="T75" fmla="*/ 2147483646 h 182"/>
                  <a:gd name="T76" fmla="*/ 2147483646 w 159"/>
                  <a:gd name="T77" fmla="*/ 2147483646 h 182"/>
                  <a:gd name="T78" fmla="*/ 2147483646 w 159"/>
                  <a:gd name="T79" fmla="*/ 2147483646 h 182"/>
                  <a:gd name="T80" fmla="*/ 2147483646 w 159"/>
                  <a:gd name="T81" fmla="*/ 2147483646 h 182"/>
                  <a:gd name="T82" fmla="*/ 2147483646 w 159"/>
                  <a:gd name="T83" fmla="*/ 2147483646 h 182"/>
                  <a:gd name="T84" fmla="*/ 2147483646 w 159"/>
                  <a:gd name="T85" fmla="*/ 2147483646 h 182"/>
                  <a:gd name="T86" fmla="*/ 2147483646 w 159"/>
                  <a:gd name="T87" fmla="*/ 2147483646 h 182"/>
                  <a:gd name="T88" fmla="*/ 2147483646 w 159"/>
                  <a:gd name="T89" fmla="*/ 2147483646 h 182"/>
                  <a:gd name="T90" fmla="*/ 2147483646 w 159"/>
                  <a:gd name="T91" fmla="*/ 2147483646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182"/>
                  <a:gd name="T140" fmla="*/ 159 w 159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182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blackWhite">
              <a:xfrm>
                <a:off x="858838" y="2487613"/>
                <a:ext cx="290512" cy="290512"/>
              </a:xfrm>
              <a:custGeom>
                <a:avLst/>
                <a:gdLst>
                  <a:gd name="T0" fmla="*/ 2147483646 w 169"/>
                  <a:gd name="T1" fmla="*/ 2147483646 h 183"/>
                  <a:gd name="T2" fmla="*/ 2147483646 w 169"/>
                  <a:gd name="T3" fmla="*/ 2147483646 h 183"/>
                  <a:gd name="T4" fmla="*/ 2147483646 w 169"/>
                  <a:gd name="T5" fmla="*/ 2147483646 h 183"/>
                  <a:gd name="T6" fmla="*/ 2147483646 w 169"/>
                  <a:gd name="T7" fmla="*/ 2147483646 h 183"/>
                  <a:gd name="T8" fmla="*/ 2147483646 w 169"/>
                  <a:gd name="T9" fmla="*/ 0 h 183"/>
                  <a:gd name="T10" fmla="*/ 2147483646 w 169"/>
                  <a:gd name="T11" fmla="*/ 2147483646 h 183"/>
                  <a:gd name="T12" fmla="*/ 2147483646 w 169"/>
                  <a:gd name="T13" fmla="*/ 2147483646 h 183"/>
                  <a:gd name="T14" fmla="*/ 2147483646 w 169"/>
                  <a:gd name="T15" fmla="*/ 2147483646 h 183"/>
                  <a:gd name="T16" fmla="*/ 2147483646 w 169"/>
                  <a:gd name="T17" fmla="*/ 2147483646 h 183"/>
                  <a:gd name="T18" fmla="*/ 2147483646 w 169"/>
                  <a:gd name="T19" fmla="*/ 2147483646 h 183"/>
                  <a:gd name="T20" fmla="*/ 2147483646 w 169"/>
                  <a:gd name="T21" fmla="*/ 2147483646 h 183"/>
                  <a:gd name="T22" fmla="*/ 2147483646 w 169"/>
                  <a:gd name="T23" fmla="*/ 2147483646 h 183"/>
                  <a:gd name="T24" fmla="*/ 2147483646 w 169"/>
                  <a:gd name="T25" fmla="*/ 2147483646 h 183"/>
                  <a:gd name="T26" fmla="*/ 2147483646 w 169"/>
                  <a:gd name="T27" fmla="*/ 2147483646 h 183"/>
                  <a:gd name="T28" fmla="*/ 2147483646 w 169"/>
                  <a:gd name="T29" fmla="*/ 2147483646 h 183"/>
                  <a:gd name="T30" fmla="*/ 2147483646 w 169"/>
                  <a:gd name="T31" fmla="*/ 2147483646 h 183"/>
                  <a:gd name="T32" fmla="*/ 2147483646 w 169"/>
                  <a:gd name="T33" fmla="*/ 2147483646 h 183"/>
                  <a:gd name="T34" fmla="*/ 2147483646 w 169"/>
                  <a:gd name="T35" fmla="*/ 2147483646 h 183"/>
                  <a:gd name="T36" fmla="*/ 0 w 169"/>
                  <a:gd name="T37" fmla="*/ 2147483646 h 183"/>
                  <a:gd name="T38" fmla="*/ 2147483646 w 169"/>
                  <a:gd name="T39" fmla="*/ 2147483646 h 1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9"/>
                  <a:gd name="T61" fmla="*/ 0 h 183"/>
                  <a:gd name="T62" fmla="*/ 169 w 169"/>
                  <a:gd name="T63" fmla="*/ 183 h 18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9" h="183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23" descr="90 %"/>
              <p:cNvSpPr>
                <a:spLocks/>
              </p:cNvSpPr>
              <p:nvPr/>
            </p:nvSpPr>
            <p:spPr bwMode="ltGray">
              <a:xfrm>
                <a:off x="854075" y="2834706"/>
                <a:ext cx="303087" cy="291816"/>
              </a:xfrm>
              <a:custGeom>
                <a:avLst/>
                <a:gdLst>
                  <a:gd name="T0" fmla="*/ 2147483647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2147483647 h 184"/>
                  <a:gd name="T6" fmla="*/ 2147483647 w 176"/>
                  <a:gd name="T7" fmla="*/ 2147483647 h 184"/>
                  <a:gd name="T8" fmla="*/ 2147483647 w 176"/>
                  <a:gd name="T9" fmla="*/ 2147483647 h 184"/>
                  <a:gd name="T10" fmla="*/ 2147483647 w 176"/>
                  <a:gd name="T11" fmla="*/ 2147483647 h 184"/>
                  <a:gd name="T12" fmla="*/ 2147483647 w 176"/>
                  <a:gd name="T13" fmla="*/ 2147483647 h 184"/>
                  <a:gd name="T14" fmla="*/ 2147483647 w 176"/>
                  <a:gd name="T15" fmla="*/ 2147483647 h 184"/>
                  <a:gd name="T16" fmla="*/ 0 w 176"/>
                  <a:gd name="T17" fmla="*/ 2147483647 h 184"/>
                  <a:gd name="T18" fmla="*/ 2147483647 w 176"/>
                  <a:gd name="T19" fmla="*/ 2147483647 h 184"/>
                  <a:gd name="T20" fmla="*/ 2147483647 w 176"/>
                  <a:gd name="T21" fmla="*/ 2147483647 h 184"/>
                  <a:gd name="T22" fmla="*/ 2147483647 w 176"/>
                  <a:gd name="T23" fmla="*/ 2147483647 h 184"/>
                  <a:gd name="T24" fmla="*/ 2147483647 w 176"/>
                  <a:gd name="T25" fmla="*/ 2147483647 h 184"/>
                  <a:gd name="T26" fmla="*/ 2147483647 w 176"/>
                  <a:gd name="T27" fmla="*/ 2147483647 h 184"/>
                  <a:gd name="T28" fmla="*/ 2147483647 w 176"/>
                  <a:gd name="T29" fmla="*/ 2147483647 h 184"/>
                  <a:gd name="T30" fmla="*/ 2147483647 w 176"/>
                  <a:gd name="T31" fmla="*/ 2147483647 h 184"/>
                  <a:gd name="T32" fmla="*/ 2147483647 w 176"/>
                  <a:gd name="T33" fmla="*/ 2147483647 h 184"/>
                  <a:gd name="T34" fmla="*/ 2147483647 w 176"/>
                  <a:gd name="T35" fmla="*/ 2147483647 h 184"/>
                  <a:gd name="T36" fmla="*/ 2147483647 w 176"/>
                  <a:gd name="T37" fmla="*/ 2147483647 h 184"/>
                  <a:gd name="T38" fmla="*/ 2147483647 w 176"/>
                  <a:gd name="T39" fmla="*/ 0 h 184"/>
                  <a:gd name="T40" fmla="*/ 2147483647 w 176"/>
                  <a:gd name="T41" fmla="*/ 0 h 184"/>
                  <a:gd name="T42" fmla="*/ 2147483647 w 176"/>
                  <a:gd name="T43" fmla="*/ 2147483647 h 184"/>
                  <a:gd name="T44" fmla="*/ 2147483647 w 176"/>
                  <a:gd name="T45" fmla="*/ 2147483647 h 184"/>
                  <a:gd name="T46" fmla="*/ 2147483647 w 176"/>
                  <a:gd name="T47" fmla="*/ 2147483647 h 184"/>
                  <a:gd name="T48" fmla="*/ 2147483647 w 176"/>
                  <a:gd name="T49" fmla="*/ 2147483647 h 184"/>
                  <a:gd name="T50" fmla="*/ 2147483647 w 176"/>
                  <a:gd name="T51" fmla="*/ 2147483647 h 184"/>
                  <a:gd name="T52" fmla="*/ 2147483647 w 176"/>
                  <a:gd name="T53" fmla="*/ 2147483647 h 184"/>
                  <a:gd name="T54" fmla="*/ 2147483647 w 176"/>
                  <a:gd name="T55" fmla="*/ 2147483647 h 184"/>
                  <a:gd name="T56" fmla="*/ 2147483647 w 176"/>
                  <a:gd name="T57" fmla="*/ 2147483647 h 184"/>
                  <a:gd name="T58" fmla="*/ 2147483647 w 176"/>
                  <a:gd name="T59" fmla="*/ 2147483647 h 184"/>
                  <a:gd name="T60" fmla="*/ 2147483647 w 176"/>
                  <a:gd name="T61" fmla="*/ 2147483647 h 184"/>
                  <a:gd name="T62" fmla="*/ 2147483647 w 176"/>
                  <a:gd name="T63" fmla="*/ 2147483647 h 184"/>
                  <a:gd name="T64" fmla="*/ 2147483647 w 176"/>
                  <a:gd name="T65" fmla="*/ 2147483647 h 184"/>
                  <a:gd name="T66" fmla="*/ 2147483647 w 176"/>
                  <a:gd name="T67" fmla="*/ 2147483647 h 184"/>
                  <a:gd name="T68" fmla="*/ 2147483647 w 176"/>
                  <a:gd name="T69" fmla="*/ 2147483647 h 184"/>
                  <a:gd name="T70" fmla="*/ 2147483647 w 176"/>
                  <a:gd name="T71" fmla="*/ 2147483647 h 184"/>
                  <a:gd name="T72" fmla="*/ 2147483647 w 176"/>
                  <a:gd name="T73" fmla="*/ 2147483647 h 184"/>
                  <a:gd name="T74" fmla="*/ 2147483647 w 176"/>
                  <a:gd name="T75" fmla="*/ 2147483647 h 184"/>
                  <a:gd name="T76" fmla="*/ 2147483647 w 176"/>
                  <a:gd name="T77" fmla="*/ 2147483647 h 184"/>
                  <a:gd name="T78" fmla="*/ 2147483647 w 176"/>
                  <a:gd name="T79" fmla="*/ 2147483647 h 184"/>
                  <a:gd name="T80" fmla="*/ 2147483647 w 176"/>
                  <a:gd name="T81" fmla="*/ 2147483647 h 184"/>
                  <a:gd name="T82" fmla="*/ 2147483647 w 176"/>
                  <a:gd name="T83" fmla="*/ 2147483647 h 184"/>
                  <a:gd name="T84" fmla="*/ 2147483647 w 176"/>
                  <a:gd name="T85" fmla="*/ 2147483647 h 184"/>
                  <a:gd name="T86" fmla="*/ 2147483647 w 176"/>
                  <a:gd name="T87" fmla="*/ 2147483647 h 184"/>
                  <a:gd name="T88" fmla="*/ 2147483647 w 176"/>
                  <a:gd name="T89" fmla="*/ 2147483647 h 184"/>
                  <a:gd name="T90" fmla="*/ 2147483647 w 176"/>
                  <a:gd name="T91" fmla="*/ 2147483647 h 184"/>
                  <a:gd name="T92" fmla="*/ 2147483647 w 176"/>
                  <a:gd name="T93" fmla="*/ 2147483647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84"/>
                  <a:gd name="T143" fmla="*/ 176 w 176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84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i="0"/>
              </a:p>
            </p:txBody>
          </p:sp>
        </p:grpSp>
      </p:grpSp>
      <p:sp>
        <p:nvSpPr>
          <p:cNvPr id="20" name="textruta 19"/>
          <p:cNvSpPr txBox="1"/>
          <p:nvPr/>
        </p:nvSpPr>
        <p:spPr>
          <a:xfrm>
            <a:off x="1994519" y="854691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accent1">
                    <a:lumMod val="75000"/>
                  </a:schemeClr>
                </a:solidFill>
              </a:rPr>
              <a:t>Åpningshånd</a:t>
            </a:r>
            <a:endParaRPr lang="sv-S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600475" y="854691"/>
            <a:ext cx="1576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accent1">
                    <a:lumMod val="75000"/>
                  </a:schemeClr>
                </a:solidFill>
              </a:rPr>
              <a:t>Svarhånd</a:t>
            </a:r>
            <a:endParaRPr lang="sv-S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2C687CE5-A1B8-481D-B443-25D946844A5E}"/>
              </a:ext>
            </a:extLst>
          </p:cNvPr>
          <p:cNvSpPr txBox="1">
            <a:spLocks/>
          </p:cNvSpPr>
          <p:nvPr/>
        </p:nvSpPr>
        <p:spPr>
          <a:xfrm>
            <a:off x="5168178" y="5696230"/>
            <a:ext cx="1042227" cy="578301"/>
          </a:xfrm>
          <a:prstGeom prst="rect">
            <a:avLst/>
          </a:prstGeom>
          <a:solidFill>
            <a:srgbClr val="0CB303"/>
          </a:solidFill>
          <a:ln>
            <a:solidFill>
              <a:srgbClr val="0CB303"/>
            </a:solidFill>
          </a:ln>
        </p:spPr>
        <p:txBody>
          <a:bodyPr vert="horz" lIns="91440" tIns="108000" rIns="91440" bIns="45720" rtlCol="0" anchor="ctr" anchorCtr="1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Pass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2523743" y="3086974"/>
            <a:ext cx="1097741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22+ </a:t>
            </a:r>
            <a:r>
              <a:rPr lang="sv-SE" sz="2400" dirty="0"/>
              <a:t>hp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3078906"/>
            <a:ext cx="319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Jeg </a:t>
            </a:r>
            <a:r>
              <a:rPr lang="sv-SE" sz="2400" dirty="0"/>
              <a:t>e</a:t>
            </a:r>
            <a:r>
              <a:rPr lang="sv-SE" sz="2400" dirty="0" smtClean="0"/>
              <a:t>r med. Hva har du?</a:t>
            </a:r>
            <a:endParaRPr lang="sv-SE" sz="24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384048" y="3763900"/>
            <a:ext cx="323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5+ spar, ubalansert hånd</a:t>
            </a:r>
            <a:endParaRPr lang="sv-SE" sz="24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3761949"/>
            <a:ext cx="3418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3+ trumfstøtte, 6+ hp</a:t>
            </a:r>
            <a:endParaRPr lang="sv-SE" sz="2400" dirty="0"/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357148" y="4379794"/>
            <a:ext cx="326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Blackwood 4NT – </a:t>
            </a:r>
          </a:p>
          <a:p>
            <a:pPr algn="r">
              <a:lnSpc>
                <a:spcPts val="2400"/>
              </a:lnSpc>
            </a:pPr>
            <a:r>
              <a:rPr lang="sv-SE" sz="2000" dirty="0" smtClean="0"/>
              <a:t>hvor mange ess</a:t>
            </a:r>
            <a:endParaRPr lang="sv-SE" sz="2000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4395576"/>
            <a:ext cx="110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Et ess</a:t>
            </a:r>
            <a:endParaRPr lang="sv-SE" sz="2400" dirty="0"/>
          </a:p>
        </p:txBody>
      </p:sp>
      <p:sp>
        <p:nvSpPr>
          <p:cNvPr id="2" name="Rektangel med rundade hörn 1"/>
          <p:cNvSpPr/>
          <p:nvPr/>
        </p:nvSpPr>
        <p:spPr>
          <a:xfrm>
            <a:off x="4509857" y="1721204"/>
            <a:ext cx="825623" cy="82562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2" name="Grupp 51"/>
          <p:cNvGrpSpPr/>
          <p:nvPr/>
        </p:nvGrpSpPr>
        <p:grpSpPr>
          <a:xfrm>
            <a:off x="3657163" y="3653559"/>
            <a:ext cx="1054360" cy="582385"/>
            <a:chOff x="6226627" y="3754143"/>
            <a:chExt cx="1054360" cy="582385"/>
          </a:xfrm>
        </p:grpSpPr>
        <p:sp>
          <p:nvSpPr>
            <p:cNvPr id="53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6226627" y="3754143"/>
              <a:ext cx="1054360" cy="582385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54" name="Freeform 20" descr="90 %">
              <a:extLst>
                <a:ext uri="{FF2B5EF4-FFF2-40B4-BE49-F238E27FC236}">
                  <a16:creationId xmlns:a16="http://schemas.microsoft.com/office/drawing/2014/main" id="{44F978CB-A69D-490A-B68C-EA40D3B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4938" y="3869203"/>
              <a:ext cx="295203" cy="306874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3644100" y="2995193"/>
            <a:ext cx="1054360" cy="556604"/>
            <a:chOff x="4659084" y="3754145"/>
            <a:chExt cx="1054360" cy="556604"/>
          </a:xfrm>
        </p:grpSpPr>
        <p:sp>
          <p:nvSpPr>
            <p:cNvPr id="46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4659084" y="3754145"/>
              <a:ext cx="1054360" cy="556604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tIns="72000" rtlCol="0" anchor="ctr"/>
            <a:lstStyle/>
            <a:p>
              <a:pPr marL="93663"/>
              <a:r>
                <a:rPr lang="sv-SE" sz="3400" b="1" dirty="0">
                  <a:solidFill>
                    <a:srgbClr val="03A6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47" name="Freeform 23" descr="90 %">
              <a:extLst>
                <a:ext uri="{FF2B5EF4-FFF2-40B4-BE49-F238E27FC236}">
                  <a16:creationId xmlns:a16="http://schemas.microsoft.com/office/drawing/2014/main" id="{335CBF56-C075-49AB-89C4-5C21B2549E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11002" y="3862394"/>
              <a:ext cx="337653" cy="313336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rgbClr val="0CB30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48" name="Grupp 47"/>
          <p:cNvGrpSpPr/>
          <p:nvPr/>
        </p:nvGrpSpPr>
        <p:grpSpPr>
          <a:xfrm>
            <a:off x="5172404" y="2973702"/>
            <a:ext cx="1054360" cy="582385"/>
            <a:chOff x="3144415" y="3732372"/>
            <a:chExt cx="1054360" cy="582385"/>
          </a:xfrm>
        </p:grpSpPr>
        <p:sp>
          <p:nvSpPr>
            <p:cNvPr id="49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3144415" y="3732372"/>
              <a:ext cx="1054360" cy="582385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ADD459F6-EFDB-4E0C-958A-04E3C3503EA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714266" y="3853679"/>
              <a:ext cx="323485" cy="311988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5" name="Grupp 54"/>
          <p:cNvGrpSpPr/>
          <p:nvPr/>
        </p:nvGrpSpPr>
        <p:grpSpPr>
          <a:xfrm>
            <a:off x="5181163" y="3641367"/>
            <a:ext cx="1054360" cy="582385"/>
            <a:chOff x="6226627" y="3754143"/>
            <a:chExt cx="1054360" cy="582385"/>
          </a:xfrm>
        </p:grpSpPr>
        <p:sp>
          <p:nvSpPr>
            <p:cNvPr id="56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6226627" y="3754143"/>
              <a:ext cx="1054360" cy="582385"/>
            </a:xfrm>
            <a:prstGeom prst="roundRect">
              <a:avLst/>
            </a:prstGeom>
            <a:ln w="57150">
              <a:solidFill>
                <a:srgbClr val="03A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7" name="Freeform 20" descr="90 %">
              <a:extLst>
                <a:ext uri="{FF2B5EF4-FFF2-40B4-BE49-F238E27FC236}">
                  <a16:creationId xmlns:a16="http://schemas.microsoft.com/office/drawing/2014/main" id="{44F978CB-A69D-490A-B68C-EA40D3B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4938" y="3869203"/>
              <a:ext cx="295203" cy="306874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4" name="Rektangel med rundade hörn 44">
            <a:extLst>
              <a:ext uri="{FF2B5EF4-FFF2-40B4-BE49-F238E27FC236}">
                <a16:creationId xmlns:a16="http://schemas.microsoft.com/office/drawing/2014/main" id="{52B57504-317B-4015-A0E3-C0A7524298A6}"/>
              </a:ext>
            </a:extLst>
          </p:cNvPr>
          <p:cNvSpPr/>
          <p:nvPr/>
        </p:nvSpPr>
        <p:spPr>
          <a:xfrm>
            <a:off x="3638168" y="4328850"/>
            <a:ext cx="1106261" cy="590622"/>
          </a:xfrm>
          <a:prstGeom prst="roundRect">
            <a:avLst/>
          </a:prstGeom>
          <a:ln w="57150">
            <a:solidFill>
              <a:srgbClr val="03A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ctr"/>
          <a:lstStyle/>
          <a:p>
            <a:pPr algn="ctr"/>
            <a:r>
              <a:rPr lang="sv-SE" sz="2800" b="1" dirty="0">
                <a:latin typeface="Arial Black" panose="020B0A04020102020204" pitchFamily="34" charset="0"/>
              </a:rPr>
              <a:t>4</a:t>
            </a:r>
            <a:r>
              <a:rPr lang="sv-SE" sz="2800" b="1" dirty="0" smtClean="0">
                <a:latin typeface="Arial Black" panose="020B0A04020102020204" pitchFamily="34" charset="0"/>
              </a:rPr>
              <a:t>NT</a:t>
            </a:r>
            <a:endParaRPr lang="sv-SE" sz="2800" b="1" dirty="0">
              <a:latin typeface="Arial Black" panose="020B0A04020102020204" pitchFamily="34" charset="0"/>
            </a:endParaRPr>
          </a:p>
        </p:txBody>
      </p:sp>
      <p:sp>
        <p:nvSpPr>
          <p:cNvPr id="70" name="Rektangel med rundade hörn 44">
            <a:extLst>
              <a:ext uri="{FF2B5EF4-FFF2-40B4-BE49-F238E27FC236}">
                <a16:creationId xmlns:a16="http://schemas.microsoft.com/office/drawing/2014/main" id="{52B57504-317B-4015-A0E3-C0A7524298A6}"/>
              </a:ext>
            </a:extLst>
          </p:cNvPr>
          <p:cNvSpPr/>
          <p:nvPr/>
        </p:nvSpPr>
        <p:spPr>
          <a:xfrm>
            <a:off x="3665600" y="5032938"/>
            <a:ext cx="1106261" cy="561310"/>
          </a:xfrm>
          <a:prstGeom prst="roundRect">
            <a:avLst/>
          </a:prstGeom>
          <a:ln w="57150">
            <a:solidFill>
              <a:srgbClr val="03A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 rtlCol="0" anchor="ctr"/>
          <a:lstStyle/>
          <a:p>
            <a:pPr algn="ctr"/>
            <a:r>
              <a:rPr lang="sv-SE" sz="2800" b="1" dirty="0">
                <a:latin typeface="Arial Black" panose="020B0A04020102020204" pitchFamily="34" charset="0"/>
              </a:rPr>
              <a:t>5</a:t>
            </a:r>
            <a:r>
              <a:rPr lang="sv-SE" sz="2800" b="1" dirty="0" smtClean="0">
                <a:latin typeface="Arial Black" panose="020B0A04020102020204" pitchFamily="34" charset="0"/>
              </a:rPr>
              <a:t>NT</a:t>
            </a:r>
            <a:endParaRPr lang="sv-SE" sz="2800" b="1" dirty="0">
              <a:latin typeface="Arial Black" panose="020B0A04020102020204" pitchFamily="34" charset="0"/>
            </a:endParaRP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205923" y="5101815"/>
            <a:ext cx="34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Blackwood 5NT</a:t>
            </a:r>
            <a:r>
              <a:rPr lang="sv-SE" sz="2000" dirty="0" smtClean="0"/>
              <a:t> – </a:t>
            </a:r>
          </a:p>
          <a:p>
            <a:pPr algn="r">
              <a:lnSpc>
                <a:spcPts val="2400"/>
              </a:lnSpc>
            </a:pPr>
            <a:r>
              <a:rPr lang="sv-SE" sz="2000" dirty="0" smtClean="0"/>
              <a:t>vis laveste konge</a:t>
            </a:r>
            <a:endParaRPr lang="sv-SE" sz="2400" dirty="0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6487798" y="5048295"/>
            <a:ext cx="1689986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400" dirty="0" smtClean="0"/>
              <a:t>To konger</a:t>
            </a:r>
            <a:endParaRPr lang="sv-SE" sz="2400" dirty="0"/>
          </a:p>
        </p:txBody>
      </p:sp>
      <p:grpSp>
        <p:nvGrpSpPr>
          <p:cNvPr id="76" name="Grupp 75"/>
          <p:cNvGrpSpPr/>
          <p:nvPr/>
        </p:nvGrpSpPr>
        <p:grpSpPr>
          <a:xfrm>
            <a:off x="3689510" y="5678734"/>
            <a:ext cx="1054360" cy="582385"/>
            <a:chOff x="6167534" y="2752654"/>
            <a:chExt cx="1054360" cy="582385"/>
          </a:xfrm>
        </p:grpSpPr>
        <p:sp>
          <p:nvSpPr>
            <p:cNvPr id="77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6167534" y="2752654"/>
              <a:ext cx="1054360" cy="582385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78" name="Freeform 20" descr="90 %">
              <a:extLst>
                <a:ext uri="{FF2B5EF4-FFF2-40B4-BE49-F238E27FC236}">
                  <a16:creationId xmlns:a16="http://schemas.microsoft.com/office/drawing/2014/main" id="{44F978CB-A69D-490A-B68C-EA40D3B6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845" y="2867714"/>
              <a:ext cx="295203" cy="306874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9" name="textruta 78">
            <a:extLst>
              <a:ext uri="{FF2B5EF4-FFF2-40B4-BE49-F238E27FC236}">
                <a16:creationId xmlns:a16="http://schemas.microsoft.com/office/drawing/2014/main" id="{DE450D8B-8E5C-468D-81FB-EDCA9A20B8C1}"/>
              </a:ext>
            </a:extLst>
          </p:cNvPr>
          <p:cNvSpPr txBox="1"/>
          <p:nvPr/>
        </p:nvSpPr>
        <p:spPr>
          <a:xfrm>
            <a:off x="1999524" y="5847539"/>
            <a:ext cx="1689986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sv-SE" sz="2400" dirty="0" smtClean="0"/>
              <a:t>Storeslem!</a:t>
            </a:r>
            <a:endParaRPr lang="sv-SE" sz="2400" dirty="0"/>
          </a:p>
        </p:txBody>
      </p:sp>
      <p:grpSp>
        <p:nvGrpSpPr>
          <p:cNvPr id="58" name="Grupp 57"/>
          <p:cNvGrpSpPr/>
          <p:nvPr/>
        </p:nvGrpSpPr>
        <p:grpSpPr>
          <a:xfrm>
            <a:off x="5179470" y="4319907"/>
            <a:ext cx="1054360" cy="582385"/>
            <a:chOff x="3096146" y="690588"/>
            <a:chExt cx="1054360" cy="582385"/>
          </a:xfrm>
        </p:grpSpPr>
        <p:sp>
          <p:nvSpPr>
            <p:cNvPr id="59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3096146" y="690588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ADD459F6-EFDB-4E0C-958A-04E3C3503EA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639620" y="811895"/>
              <a:ext cx="323485" cy="311988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5174576" y="5020217"/>
            <a:ext cx="1054360" cy="582385"/>
            <a:chOff x="7691532" y="731021"/>
            <a:chExt cx="1054360" cy="582385"/>
          </a:xfrm>
        </p:grpSpPr>
        <p:sp>
          <p:nvSpPr>
            <p:cNvPr id="62" name="Rektangel med rundade hörn 46">
              <a:extLst>
                <a:ext uri="{FF2B5EF4-FFF2-40B4-BE49-F238E27FC236}">
                  <a16:creationId xmlns:a16="http://schemas.microsoft.com/office/drawing/2014/main" id="{6798C1D6-62AE-4ED3-86A4-B1FD5C4CBC39}"/>
                </a:ext>
              </a:extLst>
            </p:cNvPr>
            <p:cNvSpPr/>
            <p:nvPr/>
          </p:nvSpPr>
          <p:spPr>
            <a:xfrm>
              <a:off x="7691532" y="731021"/>
              <a:ext cx="1054360" cy="582385"/>
            </a:xfrm>
            <a:prstGeom prst="roundRect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ctr"/>
            <a:lstStyle/>
            <a:p>
              <a:pPr marL="93663"/>
              <a:r>
                <a:rPr lang="sv-SE" sz="3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1535FB28-4CF4-4DCF-9CB9-3BE494ED959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8241875" y="856278"/>
              <a:ext cx="304041" cy="310284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674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 animBg="1"/>
      <p:bldP spid="35" grpId="0"/>
      <p:bldP spid="36" grpId="0"/>
      <p:bldP spid="37" grpId="0"/>
      <p:bldP spid="38" grpId="0"/>
      <p:bldP spid="65" grpId="0"/>
      <p:bldP spid="66" grpId="0"/>
      <p:bldP spid="64" grpId="0" animBg="1"/>
      <p:bldP spid="70" grpId="0" animBg="1"/>
      <p:bldP spid="71" grpId="0"/>
      <p:bldP spid="75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186432"/>
            <a:ext cx="9543495" cy="612559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2" y="3068468"/>
            <a:ext cx="3657601" cy="24384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2" y="1347742"/>
            <a:ext cx="3044299" cy="228322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6" y="262132"/>
            <a:ext cx="8550917" cy="640275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Velkommen til bridgeklubben</a:t>
            </a:r>
            <a:endParaRPr lang="sv-SE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8397" y="1234252"/>
            <a:ext cx="242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bg1">
                    <a:lumMod val="85000"/>
                  </a:schemeClr>
                </a:solidFill>
              </a:rPr>
              <a:t>for mer spilling</a:t>
            </a:r>
            <a:endParaRPr lang="sv-SE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B0D22-6050-4072-98C9-3FF9777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16" y="242962"/>
            <a:ext cx="9241654" cy="784944"/>
          </a:xfrm>
        </p:spPr>
        <p:txBody>
          <a:bodyPr>
            <a:normAutofit/>
          </a:bodyPr>
          <a:lstStyle/>
          <a:p>
            <a:pPr>
              <a:tabLst>
                <a:tab pos="361950" algn="l"/>
              </a:tabLst>
            </a:pPr>
            <a:r>
              <a:rPr lang="sv-SE" sz="4000" b="1" dirty="0" smtClean="0">
                <a:latin typeface="Arial Black" panose="020B0A04020102020204" pitchFamily="34" charset="0"/>
              </a:rPr>
              <a:t>Sammenfatning av leksjon 10</a:t>
            </a:r>
            <a:endParaRPr lang="sv-SE" sz="4000" b="1" dirty="0">
              <a:latin typeface="Arial Black" panose="020B0A04020102020204" pitchFamily="34" charset="0"/>
            </a:endParaRPr>
          </a:p>
        </p:txBody>
      </p:sp>
      <p:sp>
        <p:nvSpPr>
          <p:cNvPr id="79" name="textruta 78"/>
          <p:cNvSpPr txBox="1"/>
          <p:nvPr/>
        </p:nvSpPr>
        <p:spPr>
          <a:xfrm>
            <a:off x="1218812" y="1021188"/>
            <a:ext cx="534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accent1">
                    <a:lumMod val="75000"/>
                  </a:schemeClr>
                </a:solidFill>
              </a:rPr>
              <a:t>Svar på spørsmål om ess Blackwood 4NT</a:t>
            </a:r>
            <a:endParaRPr lang="sv-S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0" name="Rak 79"/>
          <p:cNvCxnSpPr/>
          <p:nvPr/>
        </p:nvCxnSpPr>
        <p:spPr>
          <a:xfrm>
            <a:off x="1143977" y="1452387"/>
            <a:ext cx="4671607" cy="15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80"/>
          <p:cNvCxnSpPr/>
          <p:nvPr/>
        </p:nvCxnSpPr>
        <p:spPr>
          <a:xfrm>
            <a:off x="1159217" y="3506739"/>
            <a:ext cx="4671607" cy="15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ruta 101"/>
          <p:cNvSpPr txBox="1"/>
          <p:nvPr/>
        </p:nvSpPr>
        <p:spPr>
          <a:xfrm>
            <a:off x="1243196" y="3706476"/>
            <a:ext cx="571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accent1">
                    <a:lumMod val="75000"/>
                  </a:schemeClr>
                </a:solidFill>
              </a:rPr>
              <a:t>Svar på spørsmål om konge Blackwood 5NT</a:t>
            </a:r>
            <a:endParaRPr lang="sv-S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3" name="Rak 102"/>
          <p:cNvCxnSpPr/>
          <p:nvPr/>
        </p:nvCxnSpPr>
        <p:spPr>
          <a:xfrm>
            <a:off x="1168361" y="4137675"/>
            <a:ext cx="4671607" cy="15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103"/>
          <p:cNvCxnSpPr/>
          <p:nvPr/>
        </p:nvCxnSpPr>
        <p:spPr>
          <a:xfrm>
            <a:off x="1183601" y="6192027"/>
            <a:ext cx="4671607" cy="150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ruta 104"/>
          <p:cNvSpPr txBox="1"/>
          <p:nvPr/>
        </p:nvSpPr>
        <p:spPr>
          <a:xfrm>
            <a:off x="6656815" y="4667317"/>
            <a:ext cx="2890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OBS! </a:t>
            </a:r>
            <a:r>
              <a:rPr lang="sv-SE" sz="2000" dirty="0" smtClean="0"/>
              <a:t>Spørsmål om konger gjelder når du </a:t>
            </a:r>
            <a:r>
              <a:rPr lang="sv-SE" sz="2000" dirty="0"/>
              <a:t>har </a:t>
            </a:r>
            <a:r>
              <a:rPr lang="sv-SE" sz="2000" dirty="0" smtClean="0"/>
              <a:t>alle </a:t>
            </a:r>
            <a:r>
              <a:rPr lang="sv-SE" sz="2000" dirty="0"/>
              <a:t>ess </a:t>
            </a:r>
            <a:r>
              <a:rPr lang="sv-SE" sz="2000" dirty="0" smtClean="0"/>
              <a:t>og ved interesse for storeslem!</a:t>
            </a:r>
            <a:endParaRPr lang="sv-SE" sz="2000" dirty="0"/>
          </a:p>
        </p:txBody>
      </p:sp>
      <p:grpSp>
        <p:nvGrpSpPr>
          <p:cNvPr id="4" name="Grupp 3"/>
          <p:cNvGrpSpPr/>
          <p:nvPr/>
        </p:nvGrpSpPr>
        <p:grpSpPr>
          <a:xfrm>
            <a:off x="1325458" y="2010452"/>
            <a:ext cx="2206881" cy="432092"/>
            <a:chOff x="1325458" y="2010452"/>
            <a:chExt cx="2206881" cy="432092"/>
          </a:xfrm>
        </p:grpSpPr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178143" y="2019606"/>
              <a:ext cx="1354196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Et ess</a:t>
              </a:r>
              <a:endParaRPr lang="sv-SE" sz="2400" dirty="0"/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1325458" y="2010452"/>
              <a:ext cx="770711" cy="432092"/>
              <a:chOff x="3069769" y="690589"/>
              <a:chExt cx="770711" cy="432092"/>
            </a:xfrm>
          </p:grpSpPr>
          <p:sp>
            <p:nvSpPr>
              <p:cNvPr id="53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3069769" y="690589"/>
                <a:ext cx="770711" cy="432092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CC6600"/>
                    </a:solidFill>
                    <a:latin typeface="Arial Black" panose="020B0A04020102020204" pitchFamily="34" charset="0"/>
                  </a:rPr>
                  <a:t>5</a:t>
                </a:r>
                <a:endPara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ADD459F6-EFDB-4E0C-958A-04E3C3503EA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3456741" y="796656"/>
                <a:ext cx="230158" cy="221978"/>
              </a:xfrm>
              <a:custGeom>
                <a:avLst/>
                <a:gdLst>
                  <a:gd name="T0" fmla="*/ 2147483646 w 169"/>
                  <a:gd name="T1" fmla="*/ 2147483646 h 183"/>
                  <a:gd name="T2" fmla="*/ 2147483646 w 169"/>
                  <a:gd name="T3" fmla="*/ 2147483646 h 183"/>
                  <a:gd name="T4" fmla="*/ 2147483646 w 169"/>
                  <a:gd name="T5" fmla="*/ 2147483646 h 183"/>
                  <a:gd name="T6" fmla="*/ 2147483646 w 169"/>
                  <a:gd name="T7" fmla="*/ 2147483646 h 183"/>
                  <a:gd name="T8" fmla="*/ 2147483646 w 169"/>
                  <a:gd name="T9" fmla="*/ 0 h 183"/>
                  <a:gd name="T10" fmla="*/ 2147483646 w 169"/>
                  <a:gd name="T11" fmla="*/ 2147483646 h 183"/>
                  <a:gd name="T12" fmla="*/ 2147483646 w 169"/>
                  <a:gd name="T13" fmla="*/ 2147483646 h 183"/>
                  <a:gd name="T14" fmla="*/ 2147483646 w 169"/>
                  <a:gd name="T15" fmla="*/ 2147483646 h 183"/>
                  <a:gd name="T16" fmla="*/ 2147483646 w 169"/>
                  <a:gd name="T17" fmla="*/ 2147483646 h 183"/>
                  <a:gd name="T18" fmla="*/ 2147483646 w 169"/>
                  <a:gd name="T19" fmla="*/ 2147483646 h 183"/>
                  <a:gd name="T20" fmla="*/ 2147483646 w 169"/>
                  <a:gd name="T21" fmla="*/ 2147483646 h 183"/>
                  <a:gd name="T22" fmla="*/ 2147483646 w 169"/>
                  <a:gd name="T23" fmla="*/ 2147483646 h 183"/>
                  <a:gd name="T24" fmla="*/ 2147483646 w 169"/>
                  <a:gd name="T25" fmla="*/ 2147483646 h 183"/>
                  <a:gd name="T26" fmla="*/ 2147483646 w 169"/>
                  <a:gd name="T27" fmla="*/ 2147483646 h 183"/>
                  <a:gd name="T28" fmla="*/ 2147483646 w 169"/>
                  <a:gd name="T29" fmla="*/ 2147483646 h 183"/>
                  <a:gd name="T30" fmla="*/ 2147483646 w 169"/>
                  <a:gd name="T31" fmla="*/ 2147483646 h 183"/>
                  <a:gd name="T32" fmla="*/ 2147483646 w 169"/>
                  <a:gd name="T33" fmla="*/ 2147483646 h 183"/>
                  <a:gd name="T34" fmla="*/ 2147483646 w 169"/>
                  <a:gd name="T35" fmla="*/ 2147483646 h 183"/>
                  <a:gd name="T36" fmla="*/ 0 w 169"/>
                  <a:gd name="T37" fmla="*/ 2147483646 h 183"/>
                  <a:gd name="T38" fmla="*/ 2147483646 w 169"/>
                  <a:gd name="T39" fmla="*/ 2147483646 h 1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9"/>
                  <a:gd name="T61" fmla="*/ 0 h 183"/>
                  <a:gd name="T62" fmla="*/ 169 w 169"/>
                  <a:gd name="T63" fmla="*/ 183 h 18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9" h="183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2000"/>
              <a:lstStyle/>
              <a:p>
                <a:endParaRPr lang="sv-SE"/>
              </a:p>
            </p:txBody>
          </p:sp>
        </p:grpSp>
      </p:grpSp>
      <p:grpSp>
        <p:nvGrpSpPr>
          <p:cNvPr id="3" name="Grupp 2"/>
          <p:cNvGrpSpPr/>
          <p:nvPr/>
        </p:nvGrpSpPr>
        <p:grpSpPr>
          <a:xfrm>
            <a:off x="1325458" y="1531869"/>
            <a:ext cx="3467510" cy="432108"/>
            <a:chOff x="1325458" y="1531869"/>
            <a:chExt cx="3467510" cy="432108"/>
          </a:xfrm>
        </p:grpSpPr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203295" y="1531869"/>
              <a:ext cx="2589673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Ingen eller fire ess</a:t>
              </a:r>
              <a:endParaRPr lang="sv-SE" sz="2400" dirty="0"/>
            </a:p>
          </p:txBody>
        </p:sp>
        <p:grpSp>
          <p:nvGrpSpPr>
            <p:cNvPr id="55" name="Grupp 54"/>
            <p:cNvGrpSpPr/>
            <p:nvPr/>
          </p:nvGrpSpPr>
          <p:grpSpPr>
            <a:xfrm>
              <a:off x="1325458" y="1540958"/>
              <a:ext cx="772422" cy="423019"/>
              <a:chOff x="4741918" y="720827"/>
              <a:chExt cx="772422" cy="423019"/>
            </a:xfrm>
          </p:grpSpPr>
          <p:sp>
            <p:nvSpPr>
              <p:cNvPr id="56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4741918" y="720827"/>
                <a:ext cx="772422" cy="423019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3A600"/>
                    </a:solidFill>
                    <a:latin typeface="Arial Black" panose="020B0A04020102020204" pitchFamily="34" charset="0"/>
                  </a:rPr>
                  <a:t>5</a:t>
                </a:r>
                <a:endParaRPr lang="sv-SE" sz="3400" b="1" dirty="0">
                  <a:solidFill>
                    <a:srgbClr val="03A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Freeform 23" descr="90 %">
                <a:extLst>
                  <a:ext uri="{FF2B5EF4-FFF2-40B4-BE49-F238E27FC236}">
                    <a16:creationId xmlns:a16="http://schemas.microsoft.com/office/drawing/2014/main" id="{335CBF56-C075-49AB-89C4-5C21B2549EF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131277" y="823996"/>
                <a:ext cx="240239" cy="222937"/>
              </a:xfrm>
              <a:custGeom>
                <a:avLst/>
                <a:gdLst>
                  <a:gd name="T0" fmla="*/ 2147483647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2147483647 h 184"/>
                  <a:gd name="T6" fmla="*/ 2147483647 w 176"/>
                  <a:gd name="T7" fmla="*/ 2147483647 h 184"/>
                  <a:gd name="T8" fmla="*/ 2147483647 w 176"/>
                  <a:gd name="T9" fmla="*/ 2147483647 h 184"/>
                  <a:gd name="T10" fmla="*/ 2147483647 w 176"/>
                  <a:gd name="T11" fmla="*/ 2147483647 h 184"/>
                  <a:gd name="T12" fmla="*/ 2147483647 w 176"/>
                  <a:gd name="T13" fmla="*/ 2147483647 h 184"/>
                  <a:gd name="T14" fmla="*/ 2147483647 w 176"/>
                  <a:gd name="T15" fmla="*/ 2147483647 h 184"/>
                  <a:gd name="T16" fmla="*/ 0 w 176"/>
                  <a:gd name="T17" fmla="*/ 2147483647 h 184"/>
                  <a:gd name="T18" fmla="*/ 2147483647 w 176"/>
                  <a:gd name="T19" fmla="*/ 2147483647 h 184"/>
                  <a:gd name="T20" fmla="*/ 2147483647 w 176"/>
                  <a:gd name="T21" fmla="*/ 2147483647 h 184"/>
                  <a:gd name="T22" fmla="*/ 2147483647 w 176"/>
                  <a:gd name="T23" fmla="*/ 2147483647 h 184"/>
                  <a:gd name="T24" fmla="*/ 2147483647 w 176"/>
                  <a:gd name="T25" fmla="*/ 2147483647 h 184"/>
                  <a:gd name="T26" fmla="*/ 2147483647 w 176"/>
                  <a:gd name="T27" fmla="*/ 2147483647 h 184"/>
                  <a:gd name="T28" fmla="*/ 2147483647 w 176"/>
                  <a:gd name="T29" fmla="*/ 2147483647 h 184"/>
                  <a:gd name="T30" fmla="*/ 2147483647 w 176"/>
                  <a:gd name="T31" fmla="*/ 2147483647 h 184"/>
                  <a:gd name="T32" fmla="*/ 2147483647 w 176"/>
                  <a:gd name="T33" fmla="*/ 2147483647 h 184"/>
                  <a:gd name="T34" fmla="*/ 2147483647 w 176"/>
                  <a:gd name="T35" fmla="*/ 2147483647 h 184"/>
                  <a:gd name="T36" fmla="*/ 2147483647 w 176"/>
                  <a:gd name="T37" fmla="*/ 2147483647 h 184"/>
                  <a:gd name="T38" fmla="*/ 2147483647 w 176"/>
                  <a:gd name="T39" fmla="*/ 0 h 184"/>
                  <a:gd name="T40" fmla="*/ 2147483647 w 176"/>
                  <a:gd name="T41" fmla="*/ 0 h 184"/>
                  <a:gd name="T42" fmla="*/ 2147483647 w 176"/>
                  <a:gd name="T43" fmla="*/ 2147483647 h 184"/>
                  <a:gd name="T44" fmla="*/ 2147483647 w 176"/>
                  <a:gd name="T45" fmla="*/ 2147483647 h 184"/>
                  <a:gd name="T46" fmla="*/ 2147483647 w 176"/>
                  <a:gd name="T47" fmla="*/ 2147483647 h 184"/>
                  <a:gd name="T48" fmla="*/ 2147483647 w 176"/>
                  <a:gd name="T49" fmla="*/ 2147483647 h 184"/>
                  <a:gd name="T50" fmla="*/ 2147483647 w 176"/>
                  <a:gd name="T51" fmla="*/ 2147483647 h 184"/>
                  <a:gd name="T52" fmla="*/ 2147483647 w 176"/>
                  <a:gd name="T53" fmla="*/ 2147483647 h 184"/>
                  <a:gd name="T54" fmla="*/ 2147483647 w 176"/>
                  <a:gd name="T55" fmla="*/ 2147483647 h 184"/>
                  <a:gd name="T56" fmla="*/ 2147483647 w 176"/>
                  <a:gd name="T57" fmla="*/ 2147483647 h 184"/>
                  <a:gd name="T58" fmla="*/ 2147483647 w 176"/>
                  <a:gd name="T59" fmla="*/ 2147483647 h 184"/>
                  <a:gd name="T60" fmla="*/ 2147483647 w 176"/>
                  <a:gd name="T61" fmla="*/ 2147483647 h 184"/>
                  <a:gd name="T62" fmla="*/ 2147483647 w 176"/>
                  <a:gd name="T63" fmla="*/ 2147483647 h 184"/>
                  <a:gd name="T64" fmla="*/ 2147483647 w 176"/>
                  <a:gd name="T65" fmla="*/ 2147483647 h 184"/>
                  <a:gd name="T66" fmla="*/ 2147483647 w 176"/>
                  <a:gd name="T67" fmla="*/ 2147483647 h 184"/>
                  <a:gd name="T68" fmla="*/ 2147483647 w 176"/>
                  <a:gd name="T69" fmla="*/ 2147483647 h 184"/>
                  <a:gd name="T70" fmla="*/ 2147483647 w 176"/>
                  <a:gd name="T71" fmla="*/ 2147483647 h 184"/>
                  <a:gd name="T72" fmla="*/ 2147483647 w 176"/>
                  <a:gd name="T73" fmla="*/ 2147483647 h 184"/>
                  <a:gd name="T74" fmla="*/ 2147483647 w 176"/>
                  <a:gd name="T75" fmla="*/ 2147483647 h 184"/>
                  <a:gd name="T76" fmla="*/ 2147483647 w 176"/>
                  <a:gd name="T77" fmla="*/ 2147483647 h 184"/>
                  <a:gd name="T78" fmla="*/ 2147483647 w 176"/>
                  <a:gd name="T79" fmla="*/ 2147483647 h 184"/>
                  <a:gd name="T80" fmla="*/ 2147483647 w 176"/>
                  <a:gd name="T81" fmla="*/ 2147483647 h 184"/>
                  <a:gd name="T82" fmla="*/ 2147483647 w 176"/>
                  <a:gd name="T83" fmla="*/ 2147483647 h 184"/>
                  <a:gd name="T84" fmla="*/ 2147483647 w 176"/>
                  <a:gd name="T85" fmla="*/ 2147483647 h 184"/>
                  <a:gd name="T86" fmla="*/ 2147483647 w 176"/>
                  <a:gd name="T87" fmla="*/ 2147483647 h 184"/>
                  <a:gd name="T88" fmla="*/ 2147483647 w 176"/>
                  <a:gd name="T89" fmla="*/ 2147483647 h 184"/>
                  <a:gd name="T90" fmla="*/ 2147483647 w 176"/>
                  <a:gd name="T91" fmla="*/ 2147483647 h 184"/>
                  <a:gd name="T92" fmla="*/ 2147483647 w 176"/>
                  <a:gd name="T93" fmla="*/ 2147483647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84"/>
                  <a:gd name="T143" fmla="*/ 176 w 176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84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rgbClr val="0CB30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</p:grpSp>
      </p:grpSp>
      <p:grpSp>
        <p:nvGrpSpPr>
          <p:cNvPr id="9" name="Grupp 8"/>
          <p:cNvGrpSpPr/>
          <p:nvPr/>
        </p:nvGrpSpPr>
        <p:grpSpPr>
          <a:xfrm>
            <a:off x="1325458" y="2955938"/>
            <a:ext cx="1984939" cy="441933"/>
            <a:chOff x="1325458" y="2955938"/>
            <a:chExt cx="1984939" cy="441933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178142" y="2993465"/>
              <a:ext cx="1132255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Tre ess</a:t>
              </a:r>
              <a:endParaRPr lang="sv-SE" sz="2400" dirty="0"/>
            </a:p>
          </p:txBody>
        </p:sp>
        <p:grpSp>
          <p:nvGrpSpPr>
            <p:cNvPr id="60" name="Grupp 59"/>
            <p:cNvGrpSpPr/>
            <p:nvPr/>
          </p:nvGrpSpPr>
          <p:grpSpPr>
            <a:xfrm>
              <a:off x="1325458" y="2955938"/>
              <a:ext cx="782219" cy="423021"/>
              <a:chOff x="6151981" y="712359"/>
              <a:chExt cx="782219" cy="423021"/>
            </a:xfrm>
          </p:grpSpPr>
          <p:sp>
            <p:nvSpPr>
              <p:cNvPr id="61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6151981" y="712359"/>
                <a:ext cx="782219" cy="423021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62" name="Freeform 20" descr="90 %">
                <a:extLst>
                  <a:ext uri="{FF2B5EF4-FFF2-40B4-BE49-F238E27FC236}">
                    <a16:creationId xmlns:a16="http://schemas.microsoft.com/office/drawing/2014/main" id="{44F978CB-A69D-490A-B68C-EA40D3B6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432" y="812179"/>
                <a:ext cx="210037" cy="218341"/>
              </a:xfrm>
              <a:custGeom>
                <a:avLst/>
                <a:gdLst>
                  <a:gd name="T0" fmla="*/ 2147483646 w 154"/>
                  <a:gd name="T1" fmla="*/ 2147483646 h 180"/>
                  <a:gd name="T2" fmla="*/ 2147483646 w 154"/>
                  <a:gd name="T3" fmla="*/ 2147483646 h 180"/>
                  <a:gd name="T4" fmla="*/ 2147483646 w 154"/>
                  <a:gd name="T5" fmla="*/ 2147483646 h 180"/>
                  <a:gd name="T6" fmla="*/ 2147483646 w 154"/>
                  <a:gd name="T7" fmla="*/ 2147483646 h 180"/>
                  <a:gd name="T8" fmla="*/ 2147483646 w 154"/>
                  <a:gd name="T9" fmla="*/ 2147483646 h 180"/>
                  <a:gd name="T10" fmla="*/ 2147483646 w 154"/>
                  <a:gd name="T11" fmla="*/ 2147483646 h 180"/>
                  <a:gd name="T12" fmla="*/ 2147483646 w 154"/>
                  <a:gd name="T13" fmla="*/ 2147483646 h 180"/>
                  <a:gd name="T14" fmla="*/ 2147483646 w 154"/>
                  <a:gd name="T15" fmla="*/ 2147483646 h 180"/>
                  <a:gd name="T16" fmla="*/ 2147483646 w 154"/>
                  <a:gd name="T17" fmla="*/ 2147483646 h 180"/>
                  <a:gd name="T18" fmla="*/ 2147483646 w 154"/>
                  <a:gd name="T19" fmla="*/ 2147483646 h 180"/>
                  <a:gd name="T20" fmla="*/ 2147483646 w 154"/>
                  <a:gd name="T21" fmla="*/ 2147483646 h 180"/>
                  <a:gd name="T22" fmla="*/ 2147483646 w 154"/>
                  <a:gd name="T23" fmla="*/ 2147483646 h 180"/>
                  <a:gd name="T24" fmla="*/ 2147483646 w 154"/>
                  <a:gd name="T25" fmla="*/ 2147483646 h 180"/>
                  <a:gd name="T26" fmla="*/ 2147483646 w 154"/>
                  <a:gd name="T27" fmla="*/ 2147483646 h 180"/>
                  <a:gd name="T28" fmla="*/ 2147483646 w 154"/>
                  <a:gd name="T29" fmla="*/ 2147483646 h 180"/>
                  <a:gd name="T30" fmla="*/ 2147483646 w 154"/>
                  <a:gd name="T31" fmla="*/ 2147483646 h 180"/>
                  <a:gd name="T32" fmla="*/ 2147483646 w 154"/>
                  <a:gd name="T33" fmla="*/ 2147483646 h 180"/>
                  <a:gd name="T34" fmla="*/ 2147483646 w 154"/>
                  <a:gd name="T35" fmla="*/ 2147483646 h 180"/>
                  <a:gd name="T36" fmla="*/ 2147483646 w 154"/>
                  <a:gd name="T37" fmla="*/ 2147483646 h 180"/>
                  <a:gd name="T38" fmla="*/ 2147483646 w 154"/>
                  <a:gd name="T39" fmla="*/ 2147483646 h 180"/>
                  <a:gd name="T40" fmla="*/ 2147483646 w 154"/>
                  <a:gd name="T41" fmla="*/ 2147483646 h 180"/>
                  <a:gd name="T42" fmla="*/ 2147483646 w 154"/>
                  <a:gd name="T43" fmla="*/ 2147483646 h 180"/>
                  <a:gd name="T44" fmla="*/ 2147483646 w 154"/>
                  <a:gd name="T45" fmla="*/ 2147483646 h 180"/>
                  <a:gd name="T46" fmla="*/ 2147483646 w 154"/>
                  <a:gd name="T47" fmla="*/ 2147483646 h 180"/>
                  <a:gd name="T48" fmla="*/ 2147483646 w 154"/>
                  <a:gd name="T49" fmla="*/ 2147483646 h 180"/>
                  <a:gd name="T50" fmla="*/ 2147483646 w 154"/>
                  <a:gd name="T51" fmla="*/ 2147483646 h 180"/>
                  <a:gd name="T52" fmla="*/ 2147483646 w 154"/>
                  <a:gd name="T53" fmla="*/ 2147483646 h 180"/>
                  <a:gd name="T54" fmla="*/ 2147483646 w 154"/>
                  <a:gd name="T55" fmla="*/ 2147483646 h 180"/>
                  <a:gd name="T56" fmla="*/ 2147483646 w 154"/>
                  <a:gd name="T57" fmla="*/ 0 h 180"/>
                  <a:gd name="T58" fmla="*/ 2147483646 w 154"/>
                  <a:gd name="T59" fmla="*/ 2147483646 h 180"/>
                  <a:gd name="T60" fmla="*/ 2147483646 w 154"/>
                  <a:gd name="T61" fmla="*/ 2147483646 h 180"/>
                  <a:gd name="T62" fmla="*/ 2147483646 w 154"/>
                  <a:gd name="T63" fmla="*/ 2147483646 h 180"/>
                  <a:gd name="T64" fmla="*/ 2147483646 w 154"/>
                  <a:gd name="T65" fmla="*/ 2147483646 h 180"/>
                  <a:gd name="T66" fmla="*/ 2147483646 w 154"/>
                  <a:gd name="T67" fmla="*/ 2147483646 h 180"/>
                  <a:gd name="T68" fmla="*/ 2147483646 w 154"/>
                  <a:gd name="T69" fmla="*/ 2147483646 h 180"/>
                  <a:gd name="T70" fmla="*/ 0 w 154"/>
                  <a:gd name="T71" fmla="*/ 2147483646 h 180"/>
                  <a:gd name="T72" fmla="*/ 2147483646 w 154"/>
                  <a:gd name="T73" fmla="*/ 2147483646 h 180"/>
                  <a:gd name="T74" fmla="*/ 2147483646 w 154"/>
                  <a:gd name="T75" fmla="*/ 2147483646 h 180"/>
                  <a:gd name="T76" fmla="*/ 2147483646 w 154"/>
                  <a:gd name="T77" fmla="*/ 2147483646 h 180"/>
                  <a:gd name="T78" fmla="*/ 2147483646 w 154"/>
                  <a:gd name="T79" fmla="*/ 2147483646 h 180"/>
                  <a:gd name="T80" fmla="*/ 2147483646 w 154"/>
                  <a:gd name="T81" fmla="*/ 2147483646 h 180"/>
                  <a:gd name="T82" fmla="*/ 2147483646 w 154"/>
                  <a:gd name="T83" fmla="*/ 2147483646 h 180"/>
                  <a:gd name="T84" fmla="*/ 2147483646 w 154"/>
                  <a:gd name="T85" fmla="*/ 2147483646 h 180"/>
                  <a:gd name="T86" fmla="*/ 2147483646 w 154"/>
                  <a:gd name="T87" fmla="*/ 2147483646 h 180"/>
                  <a:gd name="T88" fmla="*/ 2147483646 w 154"/>
                  <a:gd name="T89" fmla="*/ 2147483646 h 180"/>
                  <a:gd name="T90" fmla="*/ 2147483646 w 154"/>
                  <a:gd name="T91" fmla="*/ 2147483646 h 180"/>
                  <a:gd name="T92" fmla="*/ 2147483646 w 154"/>
                  <a:gd name="T93" fmla="*/ 2147483646 h 180"/>
                  <a:gd name="T94" fmla="*/ 2147483646 w 154"/>
                  <a:gd name="T95" fmla="*/ 2147483646 h 180"/>
                  <a:gd name="T96" fmla="*/ 2147483646 w 154"/>
                  <a:gd name="T97" fmla="*/ 2147483646 h 180"/>
                  <a:gd name="T98" fmla="*/ 2147483646 w 154"/>
                  <a:gd name="T99" fmla="*/ 2147483646 h 180"/>
                  <a:gd name="T100" fmla="*/ 2147483646 w 154"/>
                  <a:gd name="T101" fmla="*/ 2147483646 h 180"/>
                  <a:gd name="T102" fmla="*/ 2147483646 w 154"/>
                  <a:gd name="T103" fmla="*/ 2147483646 h 180"/>
                  <a:gd name="T104" fmla="*/ 2147483646 w 154"/>
                  <a:gd name="T105" fmla="*/ 2147483646 h 180"/>
                  <a:gd name="T106" fmla="*/ 2147483646 w 154"/>
                  <a:gd name="T107" fmla="*/ 2147483646 h 180"/>
                  <a:gd name="T108" fmla="*/ 2147483646 w 154"/>
                  <a:gd name="T109" fmla="*/ 2147483646 h 180"/>
                  <a:gd name="T110" fmla="*/ 2147483646 w 154"/>
                  <a:gd name="T111" fmla="*/ 2147483646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4"/>
                  <a:gd name="T169" fmla="*/ 0 h 180"/>
                  <a:gd name="T170" fmla="*/ 154 w 154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4" h="18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pattFill prst="pct90">
                <a:fgClr>
                  <a:srgbClr val="000080"/>
                </a:fgClr>
                <a:bgClr>
                  <a:schemeClr val="tx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5" name="Grupp 4"/>
          <p:cNvGrpSpPr/>
          <p:nvPr/>
        </p:nvGrpSpPr>
        <p:grpSpPr>
          <a:xfrm>
            <a:off x="1325458" y="2489019"/>
            <a:ext cx="2135859" cy="429457"/>
            <a:chOff x="1325458" y="2489019"/>
            <a:chExt cx="2135859" cy="429457"/>
          </a:xfrm>
        </p:grpSpPr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169265" y="2514070"/>
              <a:ext cx="1292052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To ess</a:t>
              </a:r>
              <a:endParaRPr lang="sv-SE" sz="2400" dirty="0"/>
            </a:p>
          </p:txBody>
        </p:sp>
        <p:grpSp>
          <p:nvGrpSpPr>
            <p:cNvPr id="63" name="Grupp 62"/>
            <p:cNvGrpSpPr/>
            <p:nvPr/>
          </p:nvGrpSpPr>
          <p:grpSpPr>
            <a:xfrm>
              <a:off x="1325458" y="2489019"/>
              <a:ext cx="766668" cy="420445"/>
              <a:chOff x="7691532" y="739488"/>
              <a:chExt cx="766668" cy="420445"/>
            </a:xfrm>
          </p:grpSpPr>
          <p:sp>
            <p:nvSpPr>
              <p:cNvPr id="64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7691532" y="739488"/>
                <a:ext cx="766668" cy="420445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id="{1535FB28-4CF4-4DCF-9CB9-3BE494ED959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8089474" y="844424"/>
                <a:ext cx="216325" cy="220766"/>
              </a:xfrm>
              <a:custGeom>
                <a:avLst/>
                <a:gdLst>
                  <a:gd name="T0" fmla="*/ 2147483646 w 159"/>
                  <a:gd name="T1" fmla="*/ 2147483646 h 182"/>
                  <a:gd name="T2" fmla="*/ 2147483646 w 159"/>
                  <a:gd name="T3" fmla="*/ 2147483646 h 182"/>
                  <a:gd name="T4" fmla="*/ 2147483646 w 159"/>
                  <a:gd name="T5" fmla="*/ 2147483646 h 182"/>
                  <a:gd name="T6" fmla="*/ 2147483646 w 159"/>
                  <a:gd name="T7" fmla="*/ 2147483646 h 182"/>
                  <a:gd name="T8" fmla="*/ 2147483646 w 159"/>
                  <a:gd name="T9" fmla="*/ 2147483646 h 182"/>
                  <a:gd name="T10" fmla="*/ 2147483646 w 159"/>
                  <a:gd name="T11" fmla="*/ 2147483646 h 182"/>
                  <a:gd name="T12" fmla="*/ 2147483646 w 159"/>
                  <a:gd name="T13" fmla="*/ 2147483646 h 182"/>
                  <a:gd name="T14" fmla="*/ 2147483646 w 159"/>
                  <a:gd name="T15" fmla="*/ 2147483646 h 182"/>
                  <a:gd name="T16" fmla="*/ 2147483646 w 159"/>
                  <a:gd name="T17" fmla="*/ 2147483646 h 182"/>
                  <a:gd name="T18" fmla="*/ 2147483646 w 159"/>
                  <a:gd name="T19" fmla="*/ 2147483646 h 182"/>
                  <a:gd name="T20" fmla="*/ 2147483646 w 159"/>
                  <a:gd name="T21" fmla="*/ 2147483646 h 182"/>
                  <a:gd name="T22" fmla="*/ 2147483646 w 159"/>
                  <a:gd name="T23" fmla="*/ 2147483646 h 182"/>
                  <a:gd name="T24" fmla="*/ 2147483646 w 159"/>
                  <a:gd name="T25" fmla="*/ 2147483646 h 182"/>
                  <a:gd name="T26" fmla="*/ 2147483646 w 159"/>
                  <a:gd name="T27" fmla="*/ 2147483646 h 182"/>
                  <a:gd name="T28" fmla="*/ 2147483646 w 159"/>
                  <a:gd name="T29" fmla="*/ 0 h 182"/>
                  <a:gd name="T30" fmla="*/ 2147483646 w 159"/>
                  <a:gd name="T31" fmla="*/ 0 h 182"/>
                  <a:gd name="T32" fmla="*/ 2147483646 w 159"/>
                  <a:gd name="T33" fmla="*/ 2147483646 h 182"/>
                  <a:gd name="T34" fmla="*/ 2147483646 w 159"/>
                  <a:gd name="T35" fmla="*/ 2147483646 h 182"/>
                  <a:gd name="T36" fmla="*/ 2147483646 w 159"/>
                  <a:gd name="T37" fmla="*/ 2147483646 h 182"/>
                  <a:gd name="T38" fmla="*/ 2147483646 w 159"/>
                  <a:gd name="T39" fmla="*/ 2147483646 h 182"/>
                  <a:gd name="T40" fmla="*/ 2147483646 w 159"/>
                  <a:gd name="T41" fmla="*/ 2147483646 h 182"/>
                  <a:gd name="T42" fmla="*/ 2147483646 w 159"/>
                  <a:gd name="T43" fmla="*/ 2147483646 h 182"/>
                  <a:gd name="T44" fmla="*/ 2147483646 w 159"/>
                  <a:gd name="T45" fmla="*/ 2147483646 h 182"/>
                  <a:gd name="T46" fmla="*/ 2147483646 w 159"/>
                  <a:gd name="T47" fmla="*/ 2147483646 h 182"/>
                  <a:gd name="T48" fmla="*/ 2147483646 w 159"/>
                  <a:gd name="T49" fmla="*/ 2147483646 h 182"/>
                  <a:gd name="T50" fmla="*/ 2147483646 w 159"/>
                  <a:gd name="T51" fmla="*/ 2147483646 h 182"/>
                  <a:gd name="T52" fmla="*/ 2147483646 w 159"/>
                  <a:gd name="T53" fmla="*/ 2147483646 h 182"/>
                  <a:gd name="T54" fmla="*/ 2147483646 w 159"/>
                  <a:gd name="T55" fmla="*/ 2147483646 h 182"/>
                  <a:gd name="T56" fmla="*/ 2147483646 w 159"/>
                  <a:gd name="T57" fmla="*/ 2147483646 h 182"/>
                  <a:gd name="T58" fmla="*/ 2147483646 w 159"/>
                  <a:gd name="T59" fmla="*/ 2147483646 h 182"/>
                  <a:gd name="T60" fmla="*/ 2147483646 w 159"/>
                  <a:gd name="T61" fmla="*/ 0 h 182"/>
                  <a:gd name="T62" fmla="*/ 2147483646 w 159"/>
                  <a:gd name="T63" fmla="*/ 0 h 182"/>
                  <a:gd name="T64" fmla="*/ 2147483646 w 159"/>
                  <a:gd name="T65" fmla="*/ 2147483646 h 182"/>
                  <a:gd name="T66" fmla="*/ 2147483646 w 159"/>
                  <a:gd name="T67" fmla="*/ 2147483646 h 182"/>
                  <a:gd name="T68" fmla="*/ 2147483646 w 159"/>
                  <a:gd name="T69" fmla="*/ 2147483646 h 182"/>
                  <a:gd name="T70" fmla="*/ 2147483646 w 159"/>
                  <a:gd name="T71" fmla="*/ 2147483646 h 182"/>
                  <a:gd name="T72" fmla="*/ 2147483646 w 159"/>
                  <a:gd name="T73" fmla="*/ 2147483646 h 182"/>
                  <a:gd name="T74" fmla="*/ 0 w 159"/>
                  <a:gd name="T75" fmla="*/ 2147483646 h 182"/>
                  <a:gd name="T76" fmla="*/ 2147483646 w 159"/>
                  <a:gd name="T77" fmla="*/ 2147483646 h 182"/>
                  <a:gd name="T78" fmla="*/ 2147483646 w 159"/>
                  <a:gd name="T79" fmla="*/ 2147483646 h 182"/>
                  <a:gd name="T80" fmla="*/ 2147483646 w 159"/>
                  <a:gd name="T81" fmla="*/ 2147483646 h 182"/>
                  <a:gd name="T82" fmla="*/ 2147483646 w 159"/>
                  <a:gd name="T83" fmla="*/ 2147483646 h 182"/>
                  <a:gd name="T84" fmla="*/ 2147483646 w 159"/>
                  <a:gd name="T85" fmla="*/ 2147483646 h 182"/>
                  <a:gd name="T86" fmla="*/ 2147483646 w 159"/>
                  <a:gd name="T87" fmla="*/ 2147483646 h 182"/>
                  <a:gd name="T88" fmla="*/ 2147483646 w 159"/>
                  <a:gd name="T89" fmla="*/ 2147483646 h 182"/>
                  <a:gd name="T90" fmla="*/ 2147483646 w 159"/>
                  <a:gd name="T91" fmla="*/ 2147483646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182"/>
                  <a:gd name="T140" fmla="*/ 159 w 159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182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11" name="Grupp 10"/>
          <p:cNvGrpSpPr/>
          <p:nvPr/>
        </p:nvGrpSpPr>
        <p:grpSpPr>
          <a:xfrm>
            <a:off x="1316031" y="4693945"/>
            <a:ext cx="2240692" cy="432092"/>
            <a:chOff x="1316031" y="4693945"/>
            <a:chExt cx="2240692" cy="432092"/>
          </a:xfrm>
        </p:grpSpPr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202527" y="4704894"/>
              <a:ext cx="1354196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En </a:t>
              </a:r>
              <a:r>
                <a:rPr lang="sv-SE" sz="2400" dirty="0" smtClean="0"/>
                <a:t>konge</a:t>
              </a:r>
              <a:endParaRPr lang="sv-SE" sz="2400" dirty="0"/>
            </a:p>
          </p:txBody>
        </p:sp>
        <p:grpSp>
          <p:nvGrpSpPr>
            <p:cNvPr id="66" name="Grupp 65"/>
            <p:cNvGrpSpPr/>
            <p:nvPr/>
          </p:nvGrpSpPr>
          <p:grpSpPr>
            <a:xfrm>
              <a:off x="1316031" y="4693945"/>
              <a:ext cx="770711" cy="432092"/>
              <a:chOff x="3069769" y="690589"/>
              <a:chExt cx="770711" cy="432092"/>
            </a:xfrm>
          </p:grpSpPr>
          <p:sp>
            <p:nvSpPr>
              <p:cNvPr id="67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3069769" y="690589"/>
                <a:ext cx="770711" cy="432092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CC6600"/>
                    </a:solidFill>
                    <a:latin typeface="Arial Black" panose="020B0A04020102020204" pitchFamily="34" charset="0"/>
                  </a:rPr>
                  <a:t>6</a:t>
                </a:r>
                <a:endParaRPr lang="sv-SE" sz="3400" b="1" dirty="0">
                  <a:solidFill>
                    <a:srgbClr val="CC6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ADD459F6-EFDB-4E0C-958A-04E3C3503EA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3456741" y="796656"/>
                <a:ext cx="230158" cy="221978"/>
              </a:xfrm>
              <a:custGeom>
                <a:avLst/>
                <a:gdLst>
                  <a:gd name="T0" fmla="*/ 2147483646 w 169"/>
                  <a:gd name="T1" fmla="*/ 2147483646 h 183"/>
                  <a:gd name="T2" fmla="*/ 2147483646 w 169"/>
                  <a:gd name="T3" fmla="*/ 2147483646 h 183"/>
                  <a:gd name="T4" fmla="*/ 2147483646 w 169"/>
                  <a:gd name="T5" fmla="*/ 2147483646 h 183"/>
                  <a:gd name="T6" fmla="*/ 2147483646 w 169"/>
                  <a:gd name="T7" fmla="*/ 2147483646 h 183"/>
                  <a:gd name="T8" fmla="*/ 2147483646 w 169"/>
                  <a:gd name="T9" fmla="*/ 0 h 183"/>
                  <a:gd name="T10" fmla="*/ 2147483646 w 169"/>
                  <a:gd name="T11" fmla="*/ 2147483646 h 183"/>
                  <a:gd name="T12" fmla="*/ 2147483646 w 169"/>
                  <a:gd name="T13" fmla="*/ 2147483646 h 183"/>
                  <a:gd name="T14" fmla="*/ 2147483646 w 169"/>
                  <a:gd name="T15" fmla="*/ 2147483646 h 183"/>
                  <a:gd name="T16" fmla="*/ 2147483646 w 169"/>
                  <a:gd name="T17" fmla="*/ 2147483646 h 183"/>
                  <a:gd name="T18" fmla="*/ 2147483646 w 169"/>
                  <a:gd name="T19" fmla="*/ 2147483646 h 183"/>
                  <a:gd name="T20" fmla="*/ 2147483646 w 169"/>
                  <a:gd name="T21" fmla="*/ 2147483646 h 183"/>
                  <a:gd name="T22" fmla="*/ 2147483646 w 169"/>
                  <a:gd name="T23" fmla="*/ 2147483646 h 183"/>
                  <a:gd name="T24" fmla="*/ 2147483646 w 169"/>
                  <a:gd name="T25" fmla="*/ 2147483646 h 183"/>
                  <a:gd name="T26" fmla="*/ 2147483646 w 169"/>
                  <a:gd name="T27" fmla="*/ 2147483646 h 183"/>
                  <a:gd name="T28" fmla="*/ 2147483646 w 169"/>
                  <a:gd name="T29" fmla="*/ 2147483646 h 183"/>
                  <a:gd name="T30" fmla="*/ 2147483646 w 169"/>
                  <a:gd name="T31" fmla="*/ 2147483646 h 183"/>
                  <a:gd name="T32" fmla="*/ 2147483646 w 169"/>
                  <a:gd name="T33" fmla="*/ 2147483646 h 183"/>
                  <a:gd name="T34" fmla="*/ 2147483646 w 169"/>
                  <a:gd name="T35" fmla="*/ 2147483646 h 183"/>
                  <a:gd name="T36" fmla="*/ 0 w 169"/>
                  <a:gd name="T37" fmla="*/ 2147483646 h 183"/>
                  <a:gd name="T38" fmla="*/ 2147483646 w 169"/>
                  <a:gd name="T39" fmla="*/ 2147483646 h 1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9"/>
                  <a:gd name="T61" fmla="*/ 0 h 183"/>
                  <a:gd name="T62" fmla="*/ 169 w 169"/>
                  <a:gd name="T63" fmla="*/ 183 h 18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9" h="183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2000"/>
              <a:lstStyle/>
              <a:p>
                <a:endParaRPr lang="sv-SE"/>
              </a:p>
            </p:txBody>
          </p:sp>
        </p:grpSp>
      </p:grpSp>
      <p:grpSp>
        <p:nvGrpSpPr>
          <p:cNvPr id="10" name="Grupp 9"/>
          <p:cNvGrpSpPr/>
          <p:nvPr/>
        </p:nvGrpSpPr>
        <p:grpSpPr>
          <a:xfrm>
            <a:off x="1316031" y="4217157"/>
            <a:ext cx="3950913" cy="424029"/>
            <a:chOff x="1316031" y="4217157"/>
            <a:chExt cx="3950913" cy="424029"/>
          </a:xfrm>
        </p:grpSpPr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227679" y="4217157"/>
              <a:ext cx="3039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Ingen eller </a:t>
              </a:r>
              <a:r>
                <a:rPr lang="sv-SE" sz="2400" dirty="0" smtClean="0"/>
                <a:t>fire konger</a:t>
              </a:r>
              <a:endParaRPr lang="sv-SE" sz="2400" dirty="0"/>
            </a:p>
          </p:txBody>
        </p:sp>
        <p:grpSp>
          <p:nvGrpSpPr>
            <p:cNvPr id="87" name="Grupp 86"/>
            <p:cNvGrpSpPr/>
            <p:nvPr/>
          </p:nvGrpSpPr>
          <p:grpSpPr>
            <a:xfrm>
              <a:off x="1316031" y="4218167"/>
              <a:ext cx="772422" cy="423019"/>
              <a:chOff x="4741918" y="720827"/>
              <a:chExt cx="772422" cy="423019"/>
            </a:xfrm>
          </p:grpSpPr>
          <p:sp>
            <p:nvSpPr>
              <p:cNvPr id="92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4741918" y="720827"/>
                <a:ext cx="772422" cy="423019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3A600"/>
                    </a:solidFill>
                    <a:latin typeface="Arial Black" panose="020B0A04020102020204" pitchFamily="34" charset="0"/>
                  </a:rPr>
                  <a:t>6</a:t>
                </a:r>
                <a:endParaRPr lang="sv-SE" sz="3400" b="1" dirty="0">
                  <a:solidFill>
                    <a:srgbClr val="03A6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7" name="Freeform 23" descr="90 %">
                <a:extLst>
                  <a:ext uri="{FF2B5EF4-FFF2-40B4-BE49-F238E27FC236}">
                    <a16:creationId xmlns:a16="http://schemas.microsoft.com/office/drawing/2014/main" id="{335CBF56-C075-49AB-89C4-5C21B2549EF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131277" y="823996"/>
                <a:ext cx="240239" cy="222937"/>
              </a:xfrm>
              <a:custGeom>
                <a:avLst/>
                <a:gdLst>
                  <a:gd name="T0" fmla="*/ 2147483647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2147483647 h 184"/>
                  <a:gd name="T6" fmla="*/ 2147483647 w 176"/>
                  <a:gd name="T7" fmla="*/ 2147483647 h 184"/>
                  <a:gd name="T8" fmla="*/ 2147483647 w 176"/>
                  <a:gd name="T9" fmla="*/ 2147483647 h 184"/>
                  <a:gd name="T10" fmla="*/ 2147483647 w 176"/>
                  <a:gd name="T11" fmla="*/ 2147483647 h 184"/>
                  <a:gd name="T12" fmla="*/ 2147483647 w 176"/>
                  <a:gd name="T13" fmla="*/ 2147483647 h 184"/>
                  <a:gd name="T14" fmla="*/ 2147483647 w 176"/>
                  <a:gd name="T15" fmla="*/ 2147483647 h 184"/>
                  <a:gd name="T16" fmla="*/ 0 w 176"/>
                  <a:gd name="T17" fmla="*/ 2147483647 h 184"/>
                  <a:gd name="T18" fmla="*/ 2147483647 w 176"/>
                  <a:gd name="T19" fmla="*/ 2147483647 h 184"/>
                  <a:gd name="T20" fmla="*/ 2147483647 w 176"/>
                  <a:gd name="T21" fmla="*/ 2147483647 h 184"/>
                  <a:gd name="T22" fmla="*/ 2147483647 w 176"/>
                  <a:gd name="T23" fmla="*/ 2147483647 h 184"/>
                  <a:gd name="T24" fmla="*/ 2147483647 w 176"/>
                  <a:gd name="T25" fmla="*/ 2147483647 h 184"/>
                  <a:gd name="T26" fmla="*/ 2147483647 w 176"/>
                  <a:gd name="T27" fmla="*/ 2147483647 h 184"/>
                  <a:gd name="T28" fmla="*/ 2147483647 w 176"/>
                  <a:gd name="T29" fmla="*/ 2147483647 h 184"/>
                  <a:gd name="T30" fmla="*/ 2147483647 w 176"/>
                  <a:gd name="T31" fmla="*/ 2147483647 h 184"/>
                  <a:gd name="T32" fmla="*/ 2147483647 w 176"/>
                  <a:gd name="T33" fmla="*/ 2147483647 h 184"/>
                  <a:gd name="T34" fmla="*/ 2147483647 w 176"/>
                  <a:gd name="T35" fmla="*/ 2147483647 h 184"/>
                  <a:gd name="T36" fmla="*/ 2147483647 w 176"/>
                  <a:gd name="T37" fmla="*/ 2147483647 h 184"/>
                  <a:gd name="T38" fmla="*/ 2147483647 w 176"/>
                  <a:gd name="T39" fmla="*/ 0 h 184"/>
                  <a:gd name="T40" fmla="*/ 2147483647 w 176"/>
                  <a:gd name="T41" fmla="*/ 0 h 184"/>
                  <a:gd name="T42" fmla="*/ 2147483647 w 176"/>
                  <a:gd name="T43" fmla="*/ 2147483647 h 184"/>
                  <a:gd name="T44" fmla="*/ 2147483647 w 176"/>
                  <a:gd name="T45" fmla="*/ 2147483647 h 184"/>
                  <a:gd name="T46" fmla="*/ 2147483647 w 176"/>
                  <a:gd name="T47" fmla="*/ 2147483647 h 184"/>
                  <a:gd name="T48" fmla="*/ 2147483647 w 176"/>
                  <a:gd name="T49" fmla="*/ 2147483647 h 184"/>
                  <a:gd name="T50" fmla="*/ 2147483647 w 176"/>
                  <a:gd name="T51" fmla="*/ 2147483647 h 184"/>
                  <a:gd name="T52" fmla="*/ 2147483647 w 176"/>
                  <a:gd name="T53" fmla="*/ 2147483647 h 184"/>
                  <a:gd name="T54" fmla="*/ 2147483647 w 176"/>
                  <a:gd name="T55" fmla="*/ 2147483647 h 184"/>
                  <a:gd name="T56" fmla="*/ 2147483647 w 176"/>
                  <a:gd name="T57" fmla="*/ 2147483647 h 184"/>
                  <a:gd name="T58" fmla="*/ 2147483647 w 176"/>
                  <a:gd name="T59" fmla="*/ 2147483647 h 184"/>
                  <a:gd name="T60" fmla="*/ 2147483647 w 176"/>
                  <a:gd name="T61" fmla="*/ 2147483647 h 184"/>
                  <a:gd name="T62" fmla="*/ 2147483647 w 176"/>
                  <a:gd name="T63" fmla="*/ 2147483647 h 184"/>
                  <a:gd name="T64" fmla="*/ 2147483647 w 176"/>
                  <a:gd name="T65" fmla="*/ 2147483647 h 184"/>
                  <a:gd name="T66" fmla="*/ 2147483647 w 176"/>
                  <a:gd name="T67" fmla="*/ 2147483647 h 184"/>
                  <a:gd name="T68" fmla="*/ 2147483647 w 176"/>
                  <a:gd name="T69" fmla="*/ 2147483647 h 184"/>
                  <a:gd name="T70" fmla="*/ 2147483647 w 176"/>
                  <a:gd name="T71" fmla="*/ 2147483647 h 184"/>
                  <a:gd name="T72" fmla="*/ 2147483647 w 176"/>
                  <a:gd name="T73" fmla="*/ 2147483647 h 184"/>
                  <a:gd name="T74" fmla="*/ 2147483647 w 176"/>
                  <a:gd name="T75" fmla="*/ 2147483647 h 184"/>
                  <a:gd name="T76" fmla="*/ 2147483647 w 176"/>
                  <a:gd name="T77" fmla="*/ 2147483647 h 184"/>
                  <a:gd name="T78" fmla="*/ 2147483647 w 176"/>
                  <a:gd name="T79" fmla="*/ 2147483647 h 184"/>
                  <a:gd name="T80" fmla="*/ 2147483647 w 176"/>
                  <a:gd name="T81" fmla="*/ 2147483647 h 184"/>
                  <a:gd name="T82" fmla="*/ 2147483647 w 176"/>
                  <a:gd name="T83" fmla="*/ 2147483647 h 184"/>
                  <a:gd name="T84" fmla="*/ 2147483647 w 176"/>
                  <a:gd name="T85" fmla="*/ 2147483647 h 184"/>
                  <a:gd name="T86" fmla="*/ 2147483647 w 176"/>
                  <a:gd name="T87" fmla="*/ 2147483647 h 184"/>
                  <a:gd name="T88" fmla="*/ 2147483647 w 176"/>
                  <a:gd name="T89" fmla="*/ 2147483647 h 184"/>
                  <a:gd name="T90" fmla="*/ 2147483647 w 176"/>
                  <a:gd name="T91" fmla="*/ 2147483647 h 184"/>
                  <a:gd name="T92" fmla="*/ 2147483647 w 176"/>
                  <a:gd name="T93" fmla="*/ 2147483647 h 1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84"/>
                  <a:gd name="T143" fmla="*/ 176 w 176"/>
                  <a:gd name="T144" fmla="*/ 184 h 1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84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rgbClr val="0CB30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</p:grpSp>
      </p:grpSp>
      <p:grpSp>
        <p:nvGrpSpPr>
          <p:cNvPr id="13" name="Grupp 12"/>
          <p:cNvGrpSpPr/>
          <p:nvPr/>
        </p:nvGrpSpPr>
        <p:grpSpPr>
          <a:xfrm>
            <a:off x="1316031" y="5652000"/>
            <a:ext cx="2844489" cy="431159"/>
            <a:chOff x="1316031" y="5652000"/>
            <a:chExt cx="2844489" cy="431159"/>
          </a:xfrm>
        </p:grpSpPr>
        <p:sp>
          <p:nvSpPr>
            <p:cNvPr id="99" name="textruta 98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202526" y="5678753"/>
              <a:ext cx="1957994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Tre </a:t>
              </a:r>
              <a:r>
                <a:rPr lang="sv-SE" sz="2400" dirty="0" smtClean="0"/>
                <a:t>konger</a:t>
              </a:r>
              <a:endParaRPr lang="sv-SE" sz="2400" dirty="0"/>
            </a:p>
          </p:txBody>
        </p:sp>
        <p:grpSp>
          <p:nvGrpSpPr>
            <p:cNvPr id="106" name="Grupp 105"/>
            <p:cNvGrpSpPr/>
            <p:nvPr/>
          </p:nvGrpSpPr>
          <p:grpSpPr>
            <a:xfrm>
              <a:off x="1316031" y="5652000"/>
              <a:ext cx="782219" cy="423021"/>
              <a:chOff x="6151981" y="712359"/>
              <a:chExt cx="782219" cy="423021"/>
            </a:xfrm>
          </p:grpSpPr>
          <p:sp>
            <p:nvSpPr>
              <p:cNvPr id="107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6151981" y="712359"/>
                <a:ext cx="782219" cy="423021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6</a:t>
                </a:r>
              </a:p>
            </p:txBody>
          </p:sp>
          <p:sp>
            <p:nvSpPr>
              <p:cNvPr id="108" name="Freeform 20" descr="90 %">
                <a:extLst>
                  <a:ext uri="{FF2B5EF4-FFF2-40B4-BE49-F238E27FC236}">
                    <a16:creationId xmlns:a16="http://schemas.microsoft.com/office/drawing/2014/main" id="{44F978CB-A69D-490A-B68C-EA40D3B6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432" y="812179"/>
                <a:ext cx="210037" cy="218341"/>
              </a:xfrm>
              <a:custGeom>
                <a:avLst/>
                <a:gdLst>
                  <a:gd name="T0" fmla="*/ 2147483646 w 154"/>
                  <a:gd name="T1" fmla="*/ 2147483646 h 180"/>
                  <a:gd name="T2" fmla="*/ 2147483646 w 154"/>
                  <a:gd name="T3" fmla="*/ 2147483646 h 180"/>
                  <a:gd name="T4" fmla="*/ 2147483646 w 154"/>
                  <a:gd name="T5" fmla="*/ 2147483646 h 180"/>
                  <a:gd name="T6" fmla="*/ 2147483646 w 154"/>
                  <a:gd name="T7" fmla="*/ 2147483646 h 180"/>
                  <a:gd name="T8" fmla="*/ 2147483646 w 154"/>
                  <a:gd name="T9" fmla="*/ 2147483646 h 180"/>
                  <a:gd name="T10" fmla="*/ 2147483646 w 154"/>
                  <a:gd name="T11" fmla="*/ 2147483646 h 180"/>
                  <a:gd name="T12" fmla="*/ 2147483646 w 154"/>
                  <a:gd name="T13" fmla="*/ 2147483646 h 180"/>
                  <a:gd name="T14" fmla="*/ 2147483646 w 154"/>
                  <a:gd name="T15" fmla="*/ 2147483646 h 180"/>
                  <a:gd name="T16" fmla="*/ 2147483646 w 154"/>
                  <a:gd name="T17" fmla="*/ 2147483646 h 180"/>
                  <a:gd name="T18" fmla="*/ 2147483646 w 154"/>
                  <a:gd name="T19" fmla="*/ 2147483646 h 180"/>
                  <a:gd name="T20" fmla="*/ 2147483646 w 154"/>
                  <a:gd name="T21" fmla="*/ 2147483646 h 180"/>
                  <a:gd name="T22" fmla="*/ 2147483646 w 154"/>
                  <a:gd name="T23" fmla="*/ 2147483646 h 180"/>
                  <a:gd name="T24" fmla="*/ 2147483646 w 154"/>
                  <a:gd name="T25" fmla="*/ 2147483646 h 180"/>
                  <a:gd name="T26" fmla="*/ 2147483646 w 154"/>
                  <a:gd name="T27" fmla="*/ 2147483646 h 180"/>
                  <a:gd name="T28" fmla="*/ 2147483646 w 154"/>
                  <a:gd name="T29" fmla="*/ 2147483646 h 180"/>
                  <a:gd name="T30" fmla="*/ 2147483646 w 154"/>
                  <a:gd name="T31" fmla="*/ 2147483646 h 180"/>
                  <a:gd name="T32" fmla="*/ 2147483646 w 154"/>
                  <a:gd name="T33" fmla="*/ 2147483646 h 180"/>
                  <a:gd name="T34" fmla="*/ 2147483646 w 154"/>
                  <a:gd name="T35" fmla="*/ 2147483646 h 180"/>
                  <a:gd name="T36" fmla="*/ 2147483646 w 154"/>
                  <a:gd name="T37" fmla="*/ 2147483646 h 180"/>
                  <a:gd name="T38" fmla="*/ 2147483646 w 154"/>
                  <a:gd name="T39" fmla="*/ 2147483646 h 180"/>
                  <a:gd name="T40" fmla="*/ 2147483646 w 154"/>
                  <a:gd name="T41" fmla="*/ 2147483646 h 180"/>
                  <a:gd name="T42" fmla="*/ 2147483646 w 154"/>
                  <a:gd name="T43" fmla="*/ 2147483646 h 180"/>
                  <a:gd name="T44" fmla="*/ 2147483646 w 154"/>
                  <a:gd name="T45" fmla="*/ 2147483646 h 180"/>
                  <a:gd name="T46" fmla="*/ 2147483646 w 154"/>
                  <a:gd name="T47" fmla="*/ 2147483646 h 180"/>
                  <a:gd name="T48" fmla="*/ 2147483646 w 154"/>
                  <a:gd name="T49" fmla="*/ 2147483646 h 180"/>
                  <a:gd name="T50" fmla="*/ 2147483646 w 154"/>
                  <a:gd name="T51" fmla="*/ 2147483646 h 180"/>
                  <a:gd name="T52" fmla="*/ 2147483646 w 154"/>
                  <a:gd name="T53" fmla="*/ 2147483646 h 180"/>
                  <a:gd name="T54" fmla="*/ 2147483646 w 154"/>
                  <a:gd name="T55" fmla="*/ 2147483646 h 180"/>
                  <a:gd name="T56" fmla="*/ 2147483646 w 154"/>
                  <a:gd name="T57" fmla="*/ 0 h 180"/>
                  <a:gd name="T58" fmla="*/ 2147483646 w 154"/>
                  <a:gd name="T59" fmla="*/ 2147483646 h 180"/>
                  <a:gd name="T60" fmla="*/ 2147483646 w 154"/>
                  <a:gd name="T61" fmla="*/ 2147483646 h 180"/>
                  <a:gd name="T62" fmla="*/ 2147483646 w 154"/>
                  <a:gd name="T63" fmla="*/ 2147483646 h 180"/>
                  <a:gd name="T64" fmla="*/ 2147483646 w 154"/>
                  <a:gd name="T65" fmla="*/ 2147483646 h 180"/>
                  <a:gd name="T66" fmla="*/ 2147483646 w 154"/>
                  <a:gd name="T67" fmla="*/ 2147483646 h 180"/>
                  <a:gd name="T68" fmla="*/ 2147483646 w 154"/>
                  <a:gd name="T69" fmla="*/ 2147483646 h 180"/>
                  <a:gd name="T70" fmla="*/ 0 w 154"/>
                  <a:gd name="T71" fmla="*/ 2147483646 h 180"/>
                  <a:gd name="T72" fmla="*/ 2147483646 w 154"/>
                  <a:gd name="T73" fmla="*/ 2147483646 h 180"/>
                  <a:gd name="T74" fmla="*/ 2147483646 w 154"/>
                  <a:gd name="T75" fmla="*/ 2147483646 h 180"/>
                  <a:gd name="T76" fmla="*/ 2147483646 w 154"/>
                  <a:gd name="T77" fmla="*/ 2147483646 h 180"/>
                  <a:gd name="T78" fmla="*/ 2147483646 w 154"/>
                  <a:gd name="T79" fmla="*/ 2147483646 h 180"/>
                  <a:gd name="T80" fmla="*/ 2147483646 w 154"/>
                  <a:gd name="T81" fmla="*/ 2147483646 h 180"/>
                  <a:gd name="T82" fmla="*/ 2147483646 w 154"/>
                  <a:gd name="T83" fmla="*/ 2147483646 h 180"/>
                  <a:gd name="T84" fmla="*/ 2147483646 w 154"/>
                  <a:gd name="T85" fmla="*/ 2147483646 h 180"/>
                  <a:gd name="T86" fmla="*/ 2147483646 w 154"/>
                  <a:gd name="T87" fmla="*/ 2147483646 h 180"/>
                  <a:gd name="T88" fmla="*/ 2147483646 w 154"/>
                  <a:gd name="T89" fmla="*/ 2147483646 h 180"/>
                  <a:gd name="T90" fmla="*/ 2147483646 w 154"/>
                  <a:gd name="T91" fmla="*/ 2147483646 h 180"/>
                  <a:gd name="T92" fmla="*/ 2147483646 w 154"/>
                  <a:gd name="T93" fmla="*/ 2147483646 h 180"/>
                  <a:gd name="T94" fmla="*/ 2147483646 w 154"/>
                  <a:gd name="T95" fmla="*/ 2147483646 h 180"/>
                  <a:gd name="T96" fmla="*/ 2147483646 w 154"/>
                  <a:gd name="T97" fmla="*/ 2147483646 h 180"/>
                  <a:gd name="T98" fmla="*/ 2147483646 w 154"/>
                  <a:gd name="T99" fmla="*/ 2147483646 h 180"/>
                  <a:gd name="T100" fmla="*/ 2147483646 w 154"/>
                  <a:gd name="T101" fmla="*/ 2147483646 h 180"/>
                  <a:gd name="T102" fmla="*/ 2147483646 w 154"/>
                  <a:gd name="T103" fmla="*/ 2147483646 h 180"/>
                  <a:gd name="T104" fmla="*/ 2147483646 w 154"/>
                  <a:gd name="T105" fmla="*/ 2147483646 h 180"/>
                  <a:gd name="T106" fmla="*/ 2147483646 w 154"/>
                  <a:gd name="T107" fmla="*/ 2147483646 h 180"/>
                  <a:gd name="T108" fmla="*/ 2147483646 w 154"/>
                  <a:gd name="T109" fmla="*/ 2147483646 h 180"/>
                  <a:gd name="T110" fmla="*/ 2147483646 w 154"/>
                  <a:gd name="T111" fmla="*/ 2147483646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4"/>
                  <a:gd name="T169" fmla="*/ 0 h 180"/>
                  <a:gd name="T170" fmla="*/ 154 w 154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4" h="18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pattFill prst="pct90">
                <a:fgClr>
                  <a:srgbClr val="000080"/>
                </a:fgClr>
                <a:bgClr>
                  <a:schemeClr val="tx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12" name="Grupp 11"/>
          <p:cNvGrpSpPr/>
          <p:nvPr/>
        </p:nvGrpSpPr>
        <p:grpSpPr>
          <a:xfrm>
            <a:off x="1316031" y="5178796"/>
            <a:ext cx="2817056" cy="424968"/>
            <a:chOff x="1316031" y="5178796"/>
            <a:chExt cx="2817056" cy="424968"/>
          </a:xfrm>
        </p:grpSpPr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DE450D8B-8E5C-468D-81FB-EDCA9A20B8C1}"/>
                </a:ext>
              </a:extLst>
            </p:cNvPr>
            <p:cNvSpPr txBox="1"/>
            <p:nvPr/>
          </p:nvSpPr>
          <p:spPr>
            <a:xfrm>
              <a:off x="2193648" y="5199358"/>
              <a:ext cx="1939439" cy="40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sv-SE" sz="2400" dirty="0" smtClean="0"/>
                <a:t>To konger</a:t>
              </a:r>
              <a:endParaRPr lang="sv-SE" sz="2400" dirty="0"/>
            </a:p>
          </p:txBody>
        </p:sp>
        <p:grpSp>
          <p:nvGrpSpPr>
            <p:cNvPr id="109" name="Grupp 108"/>
            <p:cNvGrpSpPr/>
            <p:nvPr/>
          </p:nvGrpSpPr>
          <p:grpSpPr>
            <a:xfrm>
              <a:off x="1316031" y="5178796"/>
              <a:ext cx="766668" cy="420445"/>
              <a:chOff x="7691532" y="739488"/>
              <a:chExt cx="766668" cy="420445"/>
            </a:xfrm>
          </p:grpSpPr>
          <p:sp>
            <p:nvSpPr>
              <p:cNvPr id="110" name="Rektangel med rundade hörn 46">
                <a:extLst>
                  <a:ext uri="{FF2B5EF4-FFF2-40B4-BE49-F238E27FC236}">
                    <a16:creationId xmlns:a16="http://schemas.microsoft.com/office/drawing/2014/main" id="{6798C1D6-62AE-4ED3-86A4-B1FD5C4CBC39}"/>
                  </a:ext>
                </a:extLst>
              </p:cNvPr>
              <p:cNvSpPr/>
              <p:nvPr/>
            </p:nvSpPr>
            <p:spPr>
              <a:xfrm>
                <a:off x="7691532" y="739488"/>
                <a:ext cx="766668" cy="420445"/>
              </a:xfrm>
              <a:prstGeom prst="roundRect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72000" rtlCol="0" anchor="ctr"/>
              <a:lstStyle/>
              <a:p>
                <a:pPr marL="93663"/>
                <a:r>
                  <a:rPr lang="sv-SE" sz="24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6</a:t>
                </a:r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1535FB28-4CF4-4DCF-9CB9-3BE494ED959D}"/>
                  </a:ext>
                </a:extLst>
              </p:cNvPr>
              <p:cNvSpPr>
                <a:spLocks/>
              </p:cNvSpPr>
              <p:nvPr/>
            </p:nvSpPr>
            <p:spPr bwMode="blackWhite">
              <a:xfrm>
                <a:off x="8089474" y="844424"/>
                <a:ext cx="216325" cy="220766"/>
              </a:xfrm>
              <a:custGeom>
                <a:avLst/>
                <a:gdLst>
                  <a:gd name="T0" fmla="*/ 2147483646 w 159"/>
                  <a:gd name="T1" fmla="*/ 2147483646 h 182"/>
                  <a:gd name="T2" fmla="*/ 2147483646 w 159"/>
                  <a:gd name="T3" fmla="*/ 2147483646 h 182"/>
                  <a:gd name="T4" fmla="*/ 2147483646 w 159"/>
                  <a:gd name="T5" fmla="*/ 2147483646 h 182"/>
                  <a:gd name="T6" fmla="*/ 2147483646 w 159"/>
                  <a:gd name="T7" fmla="*/ 2147483646 h 182"/>
                  <a:gd name="T8" fmla="*/ 2147483646 w 159"/>
                  <a:gd name="T9" fmla="*/ 2147483646 h 182"/>
                  <a:gd name="T10" fmla="*/ 2147483646 w 159"/>
                  <a:gd name="T11" fmla="*/ 2147483646 h 182"/>
                  <a:gd name="T12" fmla="*/ 2147483646 w 159"/>
                  <a:gd name="T13" fmla="*/ 2147483646 h 182"/>
                  <a:gd name="T14" fmla="*/ 2147483646 w 159"/>
                  <a:gd name="T15" fmla="*/ 2147483646 h 182"/>
                  <a:gd name="T16" fmla="*/ 2147483646 w 159"/>
                  <a:gd name="T17" fmla="*/ 2147483646 h 182"/>
                  <a:gd name="T18" fmla="*/ 2147483646 w 159"/>
                  <a:gd name="T19" fmla="*/ 2147483646 h 182"/>
                  <a:gd name="T20" fmla="*/ 2147483646 w 159"/>
                  <a:gd name="T21" fmla="*/ 2147483646 h 182"/>
                  <a:gd name="T22" fmla="*/ 2147483646 w 159"/>
                  <a:gd name="T23" fmla="*/ 2147483646 h 182"/>
                  <a:gd name="T24" fmla="*/ 2147483646 w 159"/>
                  <a:gd name="T25" fmla="*/ 2147483646 h 182"/>
                  <a:gd name="T26" fmla="*/ 2147483646 w 159"/>
                  <a:gd name="T27" fmla="*/ 2147483646 h 182"/>
                  <a:gd name="T28" fmla="*/ 2147483646 w 159"/>
                  <a:gd name="T29" fmla="*/ 0 h 182"/>
                  <a:gd name="T30" fmla="*/ 2147483646 w 159"/>
                  <a:gd name="T31" fmla="*/ 0 h 182"/>
                  <a:gd name="T32" fmla="*/ 2147483646 w 159"/>
                  <a:gd name="T33" fmla="*/ 2147483646 h 182"/>
                  <a:gd name="T34" fmla="*/ 2147483646 w 159"/>
                  <a:gd name="T35" fmla="*/ 2147483646 h 182"/>
                  <a:gd name="T36" fmla="*/ 2147483646 w 159"/>
                  <a:gd name="T37" fmla="*/ 2147483646 h 182"/>
                  <a:gd name="T38" fmla="*/ 2147483646 w 159"/>
                  <a:gd name="T39" fmla="*/ 2147483646 h 182"/>
                  <a:gd name="T40" fmla="*/ 2147483646 w 159"/>
                  <a:gd name="T41" fmla="*/ 2147483646 h 182"/>
                  <a:gd name="T42" fmla="*/ 2147483646 w 159"/>
                  <a:gd name="T43" fmla="*/ 2147483646 h 182"/>
                  <a:gd name="T44" fmla="*/ 2147483646 w 159"/>
                  <a:gd name="T45" fmla="*/ 2147483646 h 182"/>
                  <a:gd name="T46" fmla="*/ 2147483646 w 159"/>
                  <a:gd name="T47" fmla="*/ 2147483646 h 182"/>
                  <a:gd name="T48" fmla="*/ 2147483646 w 159"/>
                  <a:gd name="T49" fmla="*/ 2147483646 h 182"/>
                  <a:gd name="T50" fmla="*/ 2147483646 w 159"/>
                  <a:gd name="T51" fmla="*/ 2147483646 h 182"/>
                  <a:gd name="T52" fmla="*/ 2147483646 w 159"/>
                  <a:gd name="T53" fmla="*/ 2147483646 h 182"/>
                  <a:gd name="T54" fmla="*/ 2147483646 w 159"/>
                  <a:gd name="T55" fmla="*/ 2147483646 h 182"/>
                  <a:gd name="T56" fmla="*/ 2147483646 w 159"/>
                  <a:gd name="T57" fmla="*/ 2147483646 h 182"/>
                  <a:gd name="T58" fmla="*/ 2147483646 w 159"/>
                  <a:gd name="T59" fmla="*/ 2147483646 h 182"/>
                  <a:gd name="T60" fmla="*/ 2147483646 w 159"/>
                  <a:gd name="T61" fmla="*/ 0 h 182"/>
                  <a:gd name="T62" fmla="*/ 2147483646 w 159"/>
                  <a:gd name="T63" fmla="*/ 0 h 182"/>
                  <a:gd name="T64" fmla="*/ 2147483646 w 159"/>
                  <a:gd name="T65" fmla="*/ 2147483646 h 182"/>
                  <a:gd name="T66" fmla="*/ 2147483646 w 159"/>
                  <a:gd name="T67" fmla="*/ 2147483646 h 182"/>
                  <a:gd name="T68" fmla="*/ 2147483646 w 159"/>
                  <a:gd name="T69" fmla="*/ 2147483646 h 182"/>
                  <a:gd name="T70" fmla="*/ 2147483646 w 159"/>
                  <a:gd name="T71" fmla="*/ 2147483646 h 182"/>
                  <a:gd name="T72" fmla="*/ 2147483646 w 159"/>
                  <a:gd name="T73" fmla="*/ 2147483646 h 182"/>
                  <a:gd name="T74" fmla="*/ 0 w 159"/>
                  <a:gd name="T75" fmla="*/ 2147483646 h 182"/>
                  <a:gd name="T76" fmla="*/ 2147483646 w 159"/>
                  <a:gd name="T77" fmla="*/ 2147483646 h 182"/>
                  <a:gd name="T78" fmla="*/ 2147483646 w 159"/>
                  <a:gd name="T79" fmla="*/ 2147483646 h 182"/>
                  <a:gd name="T80" fmla="*/ 2147483646 w 159"/>
                  <a:gd name="T81" fmla="*/ 2147483646 h 182"/>
                  <a:gd name="T82" fmla="*/ 2147483646 w 159"/>
                  <a:gd name="T83" fmla="*/ 2147483646 h 182"/>
                  <a:gd name="T84" fmla="*/ 2147483646 w 159"/>
                  <a:gd name="T85" fmla="*/ 2147483646 h 182"/>
                  <a:gd name="T86" fmla="*/ 2147483646 w 159"/>
                  <a:gd name="T87" fmla="*/ 2147483646 h 182"/>
                  <a:gd name="T88" fmla="*/ 2147483646 w 159"/>
                  <a:gd name="T89" fmla="*/ 2147483646 h 182"/>
                  <a:gd name="T90" fmla="*/ 2147483646 w 159"/>
                  <a:gd name="T91" fmla="*/ 2147483646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182"/>
                  <a:gd name="T140" fmla="*/ 159 w 159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182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3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2" grpId="0"/>
      <p:bldP spid="105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237</Words>
  <Application>Microsoft Office PowerPoint</Application>
  <PresentationFormat>A4 (210 x 297 mm)</PresentationFormat>
  <Paragraphs>96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MS PGothic</vt:lpstr>
      <vt:lpstr>Arial</vt:lpstr>
      <vt:lpstr>Arial Black</vt:lpstr>
      <vt:lpstr>Berlin Sans FB Demi</vt:lpstr>
      <vt:lpstr>Calibri</vt:lpstr>
      <vt:lpstr>Calibri Light</vt:lpstr>
      <vt:lpstr>Comic Sans MS</vt:lpstr>
      <vt:lpstr>Wingdings</vt:lpstr>
      <vt:lpstr>Office-tema</vt:lpstr>
      <vt:lpstr>PowerPoint-presentasjon</vt:lpstr>
      <vt:lpstr>Spørsmål om ess - Blackwood 4NT</vt:lpstr>
      <vt:lpstr>Eksempel på Blackwood 4NT</vt:lpstr>
      <vt:lpstr>I blant mangler to ess!</vt:lpstr>
      <vt:lpstr>Eksempel med Blackwood 5NT</vt:lpstr>
      <vt:lpstr>Velkommen til bridgeklubben</vt:lpstr>
      <vt:lpstr>Sammenfatning av leksjon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Elisabeth Solum</cp:lastModifiedBy>
  <cp:revision>395</cp:revision>
  <cp:lastPrinted>2017-11-26T19:31:20Z</cp:lastPrinted>
  <dcterms:created xsi:type="dcterms:W3CDTF">2017-05-29T10:48:30Z</dcterms:created>
  <dcterms:modified xsi:type="dcterms:W3CDTF">2018-08-24T08:39:29Z</dcterms:modified>
</cp:coreProperties>
</file>