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5" r:id="rId1"/>
  </p:sldMasterIdLst>
  <p:notesMasterIdLst>
    <p:notesMasterId r:id="rId8"/>
  </p:notesMasterIdLst>
  <p:handoutMasterIdLst>
    <p:handoutMasterId r:id="rId9"/>
  </p:handoutMasterIdLst>
  <p:sldIdLst>
    <p:sldId id="257" r:id="rId2"/>
    <p:sldId id="269" r:id="rId3"/>
    <p:sldId id="277" r:id="rId4"/>
    <p:sldId id="278" r:id="rId5"/>
    <p:sldId id="282" r:id="rId6"/>
    <p:sldId id="279" r:id="rId7"/>
  </p:sldIdLst>
  <p:sldSz cx="9906000" cy="6858000" type="A4"/>
  <p:notesSz cx="6797675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A600"/>
    <a:srgbClr val="FF9933"/>
    <a:srgbClr val="0099FF"/>
    <a:srgbClr val="CC6600"/>
    <a:srgbClr val="0CB3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398" autoAdjust="0"/>
    <p:restoredTop sz="94660"/>
  </p:normalViewPr>
  <p:slideViewPr>
    <p:cSldViewPr snapToGrid="0">
      <p:cViewPr varScale="1">
        <p:scale>
          <a:sx n="81" d="100"/>
          <a:sy n="81" d="100"/>
        </p:scale>
        <p:origin x="738" y="6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45000" cy="45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38" tIns="45719" rIns="91438" bIns="45719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49689" y="0"/>
            <a:ext cx="2946400" cy="496888"/>
          </a:xfrm>
          <a:prstGeom prst="rect">
            <a:avLst/>
          </a:prstGeom>
        </p:spPr>
        <p:txBody>
          <a:bodyPr vert="horz" lIns="91438" tIns="45719" rIns="91438" bIns="45719" rtlCol="0"/>
          <a:lstStyle>
            <a:lvl1pPr algn="r">
              <a:defRPr sz="1200"/>
            </a:lvl1pPr>
          </a:lstStyle>
          <a:p>
            <a:fld id="{F0290B62-E77B-4BCC-98DF-92F1F395F1C1}" type="datetimeFigureOut">
              <a:rPr lang="sv-SE" smtClean="0"/>
              <a:pPr/>
              <a:t>2018-08-24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38" tIns="45719" rIns="91438" bIns="45719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49689" y="9429750"/>
            <a:ext cx="2946400" cy="496888"/>
          </a:xfrm>
          <a:prstGeom prst="rect">
            <a:avLst/>
          </a:prstGeom>
        </p:spPr>
        <p:txBody>
          <a:bodyPr vert="horz" lIns="91438" tIns="45719" rIns="91438" bIns="45719" rtlCol="0" anchor="b"/>
          <a:lstStyle>
            <a:lvl1pPr algn="r">
              <a:defRPr sz="1200"/>
            </a:lvl1pPr>
          </a:lstStyle>
          <a:p>
            <a:fld id="{DF7C7995-1D95-438D-ABFD-546A3A889814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145844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293" cy="496961"/>
          </a:xfrm>
          <a:prstGeom prst="rect">
            <a:avLst/>
          </a:prstGeom>
        </p:spPr>
        <p:txBody>
          <a:bodyPr vert="horz" lIns="90443" tIns="45222" rIns="90443" bIns="45222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0815" y="0"/>
            <a:ext cx="2945293" cy="496961"/>
          </a:xfrm>
          <a:prstGeom prst="rect">
            <a:avLst/>
          </a:prstGeom>
        </p:spPr>
        <p:txBody>
          <a:bodyPr vert="horz" lIns="90443" tIns="45222" rIns="90443" bIns="45222" rtlCol="0"/>
          <a:lstStyle>
            <a:lvl1pPr algn="r">
              <a:defRPr sz="1200"/>
            </a:lvl1pPr>
          </a:lstStyle>
          <a:p>
            <a:fld id="{0A22FDB1-FA32-46E9-909C-E4625520D210}" type="datetimeFigureOut">
              <a:rPr lang="sv-SE" smtClean="0"/>
              <a:pPr/>
              <a:t>2018-08-24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1425"/>
            <a:ext cx="48355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443" tIns="45222" rIns="90443" bIns="45222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924" y="4777745"/>
            <a:ext cx="5437827" cy="3908064"/>
          </a:xfrm>
          <a:prstGeom prst="rect">
            <a:avLst/>
          </a:prstGeom>
        </p:spPr>
        <p:txBody>
          <a:bodyPr vert="horz" lIns="90443" tIns="45222" rIns="90443" bIns="45222" rtlCol="0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9677"/>
            <a:ext cx="2945293" cy="496961"/>
          </a:xfrm>
          <a:prstGeom prst="rect">
            <a:avLst/>
          </a:prstGeom>
        </p:spPr>
        <p:txBody>
          <a:bodyPr vert="horz" lIns="90443" tIns="45222" rIns="90443" bIns="45222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0815" y="9429677"/>
            <a:ext cx="2945293" cy="496961"/>
          </a:xfrm>
          <a:prstGeom prst="rect">
            <a:avLst/>
          </a:prstGeom>
        </p:spPr>
        <p:txBody>
          <a:bodyPr vert="horz" lIns="90443" tIns="45222" rIns="90443" bIns="45222" rtlCol="0" anchor="b"/>
          <a:lstStyle>
            <a:lvl1pPr algn="r">
              <a:defRPr sz="1200"/>
            </a:lvl1pPr>
          </a:lstStyle>
          <a:p>
            <a:fld id="{73A71CA2-67C2-4ABA-BBFD-D5CEB1A5960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44449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p 6"/>
          <p:cNvGrpSpPr/>
          <p:nvPr userDrawn="1"/>
        </p:nvGrpSpPr>
        <p:grpSpPr>
          <a:xfrm>
            <a:off x="1668000" y="1404000"/>
            <a:ext cx="6615000" cy="2538664"/>
            <a:chOff x="1287000" y="1404000"/>
            <a:chExt cx="6615000" cy="2538664"/>
          </a:xfrm>
        </p:grpSpPr>
        <p:sp>
          <p:nvSpPr>
            <p:cNvPr id="8" name="textruta 7"/>
            <p:cNvSpPr txBox="1"/>
            <p:nvPr/>
          </p:nvSpPr>
          <p:spPr>
            <a:xfrm>
              <a:off x="1287000" y="1404000"/>
              <a:ext cx="6615000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v-SE" sz="11500" dirty="0">
                  <a:latin typeface="Berlin Sans FB Demi" panose="020E0802020502020306" pitchFamily="34" charset="0"/>
                </a:rPr>
                <a:t>BRIDGE</a:t>
              </a:r>
              <a:endParaRPr lang="sv-SE" sz="8000" dirty="0">
                <a:latin typeface="Berlin Sans FB Demi" panose="020E0802020502020306" pitchFamily="34" charset="0"/>
              </a:endParaRPr>
            </a:p>
          </p:txBody>
        </p:sp>
        <p:sp>
          <p:nvSpPr>
            <p:cNvPr id="9" name="textruta 8"/>
            <p:cNvSpPr txBox="1"/>
            <p:nvPr/>
          </p:nvSpPr>
          <p:spPr>
            <a:xfrm>
              <a:off x="2031940" y="3204000"/>
              <a:ext cx="5125121" cy="738664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sv-SE" sz="4200" dirty="0">
                  <a:solidFill>
                    <a:schemeClr val="bg1"/>
                  </a:solidFill>
                  <a:latin typeface="Berlin Sans FB Demi" panose="020E0802020502020306" pitchFamily="34" charset="0"/>
                </a:rPr>
                <a:t>THE #1 MIND SPORT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304894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D90E-A4D4-46F5-A7CD-6C21E29186FD}" type="datetimeFigureOut">
              <a:rPr lang="sv-SE" smtClean="0"/>
              <a:pPr/>
              <a:t>2018-08-24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71FD-E240-4C6A-92C7-8E0FBC48AB5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7059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D90E-A4D4-46F5-A7CD-6C21E29186FD}" type="datetimeFigureOut">
              <a:rPr lang="sv-SE" smtClean="0"/>
              <a:pPr/>
              <a:t>2018-08-24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71FD-E240-4C6A-92C7-8E0FBC48AB5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155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D90E-A4D4-46F5-A7CD-6C21E29186FD}" type="datetimeFigureOut">
              <a:rPr lang="sv-SE" smtClean="0"/>
              <a:pPr/>
              <a:t>2018-08-24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71FD-E240-4C6A-92C7-8E0FBC48AB5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665770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040001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D90E-A4D4-46F5-A7CD-6C21E29186FD}" type="datetimeFigureOut">
              <a:rPr lang="sv-SE" smtClean="0"/>
              <a:pPr/>
              <a:t>2018-08-24</a:t>
            </a:fld>
            <a:endParaRPr lang="sv-S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2775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Rektangel med rundade hörn 6"/>
          <p:cNvSpPr/>
          <p:nvPr userDrawn="1"/>
        </p:nvSpPr>
        <p:spPr>
          <a:xfrm>
            <a:off x="199875" y="189000"/>
            <a:ext cx="9506250" cy="6120000"/>
          </a:xfrm>
          <a:prstGeom prst="roundRect">
            <a:avLst>
              <a:gd name="adj" fmla="val 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>
              <a:solidFill>
                <a:schemeClr val="bg1"/>
              </a:solidFill>
            </a:endParaRPr>
          </a:p>
        </p:txBody>
      </p:sp>
      <p:sp>
        <p:nvSpPr>
          <p:cNvPr id="9" name="Rectangle 4"/>
          <p:cNvSpPr>
            <a:spLocks noChangeArrowheads="1"/>
          </p:cNvSpPr>
          <p:nvPr userDrawn="1"/>
        </p:nvSpPr>
        <p:spPr bwMode="auto">
          <a:xfrm>
            <a:off x="408000" y="6400802"/>
            <a:ext cx="1111587" cy="305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r>
              <a:rPr lang="sv-SE" altLang="sv-SE" sz="1400" b="0" dirty="0">
                <a:latin typeface="+mn-lt"/>
              </a:rPr>
              <a:t>Lektion </a:t>
            </a:r>
            <a:r>
              <a:rPr lang="sv-SE" altLang="sv-SE" sz="1400" b="0" dirty="0" smtClean="0">
                <a:latin typeface="+mn-lt"/>
              </a:rPr>
              <a:t>2:</a:t>
            </a:r>
            <a:fld id="{780EAF18-22EA-4865-8736-E91E12192CD1}" type="slidenum">
              <a:rPr lang="sv-SE" altLang="sv-SE" sz="1400" b="0" smtClean="0">
                <a:latin typeface="+mn-lt"/>
              </a:rPr>
              <a:pPr>
                <a:defRPr/>
              </a:pPr>
              <a:t>‹#›</a:t>
            </a:fld>
            <a:endParaRPr lang="sv-SE" altLang="sv-SE" sz="800" b="0" dirty="0">
              <a:latin typeface="+mn-lt"/>
            </a:endParaRPr>
          </a:p>
        </p:txBody>
      </p:sp>
      <p:sp>
        <p:nvSpPr>
          <p:cNvPr id="10" name="textruta 9"/>
          <p:cNvSpPr txBox="1"/>
          <p:nvPr userDrawn="1"/>
        </p:nvSpPr>
        <p:spPr>
          <a:xfrm>
            <a:off x="2763215" y="6309000"/>
            <a:ext cx="4164161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2800" dirty="0">
                <a:solidFill>
                  <a:schemeClr val="bg1"/>
                </a:solidFill>
                <a:latin typeface="Berlin Sans FB Demi" panose="020E0802020502020306" pitchFamily="34" charset="0"/>
              </a:rPr>
              <a:t>THE #1 MIND SPORT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idx="10"/>
          </p:nvPr>
        </p:nvSpPr>
        <p:spPr>
          <a:xfrm>
            <a:off x="528937" y="1854001"/>
            <a:ext cx="8975972" cy="4277963"/>
          </a:xfrm>
        </p:spPr>
        <p:txBody>
          <a:bodyPr/>
          <a:lstStyle>
            <a:lvl1pPr marL="228600" indent="-228600">
              <a:buFont typeface="Wingdings" panose="05000000000000000000" pitchFamily="2" charset="2"/>
              <a:buChar char="Ø"/>
              <a:defRPr/>
            </a:lvl1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8997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D90E-A4D4-46F5-A7CD-6C21E29186FD}" type="datetimeFigureOut">
              <a:rPr lang="sv-SE" smtClean="0"/>
              <a:pPr/>
              <a:t>2018-08-24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71FD-E240-4C6A-92C7-8E0FBC48AB5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29087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D90E-A4D4-46F5-A7CD-6C21E29186FD}" type="datetimeFigureOut">
              <a:rPr lang="sv-SE" smtClean="0"/>
              <a:pPr/>
              <a:t>2018-08-24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71FD-E240-4C6A-92C7-8E0FBC48AB5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30633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D90E-A4D4-46F5-A7CD-6C21E29186FD}" type="datetimeFigureOut">
              <a:rPr lang="sv-SE" smtClean="0"/>
              <a:pPr/>
              <a:t>2018-08-24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71FD-E240-4C6A-92C7-8E0FBC48AB5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82979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D90E-A4D4-46F5-A7CD-6C21E29186FD}" type="datetimeFigureOut">
              <a:rPr lang="sv-SE" smtClean="0"/>
              <a:pPr/>
              <a:t>2018-08-24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71FD-E240-4C6A-92C7-8E0FBC48AB5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42488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D90E-A4D4-46F5-A7CD-6C21E29186FD}" type="datetimeFigureOut">
              <a:rPr lang="sv-SE" smtClean="0"/>
              <a:pPr/>
              <a:t>2018-08-24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71FD-E240-4C6A-92C7-8E0FBC48AB5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22913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D90E-A4D4-46F5-A7CD-6C21E29186FD}" type="datetimeFigureOut">
              <a:rPr lang="sv-SE" smtClean="0"/>
              <a:pPr/>
              <a:t>2018-08-24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71FD-E240-4C6A-92C7-8E0FBC48AB5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20312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D90E-A4D4-46F5-A7CD-6C21E29186FD}" type="datetimeFigureOut">
              <a:rPr lang="sv-SE" smtClean="0"/>
              <a:pPr/>
              <a:t>2018-08-24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71FD-E240-4C6A-92C7-8E0FBC48AB5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50954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e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88D90E-A4D4-46F5-A7CD-6C21E29186FD}" type="datetimeFigureOut">
              <a:rPr lang="sv-SE" smtClean="0"/>
              <a:pPr/>
              <a:t>2018-08-24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F271FD-E240-4C6A-92C7-8E0FBC48AB59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 userDrawn="1"/>
        </p:nvPicPr>
        <p:blipFill rotWithShape="1"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011"/>
          <a:stretch/>
        </p:blipFill>
        <p:spPr>
          <a:xfrm>
            <a:off x="-1" y="0"/>
            <a:ext cx="9916007" cy="6858000"/>
          </a:xfrm>
          <a:prstGeom prst="rect">
            <a:avLst/>
          </a:prstGeom>
        </p:spPr>
      </p:pic>
      <p:pic>
        <p:nvPicPr>
          <p:cNvPr id="9" name="Bildobjekt 3" descr="SvenskBridge_CMYK.eps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1313"/>
          <a:stretch>
            <a:fillRect/>
          </a:stretch>
        </p:blipFill>
        <p:spPr bwMode="auto">
          <a:xfrm>
            <a:off x="9123962" y="6354000"/>
            <a:ext cx="554038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16983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98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84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4294967295"/>
          </p:nvPr>
        </p:nvSpPr>
        <p:spPr>
          <a:xfrm>
            <a:off x="2139781" y="4262817"/>
            <a:ext cx="5592866" cy="1223583"/>
          </a:xfrm>
        </p:spPr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sv-SE" dirty="0" smtClean="0">
                <a:latin typeface="Arial Black" panose="020B0A04020102020204" pitchFamily="34" charset="0"/>
              </a:rPr>
              <a:t>En over En</a:t>
            </a:r>
          </a:p>
          <a:p>
            <a:pPr marL="0" indent="0" algn="ctr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sv-SE" dirty="0" smtClean="0">
                <a:latin typeface="Arial Black" panose="020B0A04020102020204" pitchFamily="34" charset="0"/>
              </a:rPr>
              <a:t>Trumfstøtte av </a:t>
            </a:r>
          </a:p>
          <a:p>
            <a:pPr marL="0" indent="0" algn="ctr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sv-SE" dirty="0" smtClean="0">
                <a:latin typeface="Arial Black" panose="020B0A04020102020204" pitchFamily="34" charset="0"/>
              </a:rPr>
              <a:t>svarhåndens farge</a:t>
            </a:r>
            <a:endParaRPr lang="sv-SE" dirty="0">
              <a:latin typeface="Arial Black" panose="020B0A04020102020204" pitchFamily="34" charset="0"/>
            </a:endParaRPr>
          </a:p>
        </p:txBody>
      </p:sp>
      <p:sp>
        <p:nvSpPr>
          <p:cNvPr id="4" name="Underrubrik 2"/>
          <p:cNvSpPr txBox="1">
            <a:spLocks/>
          </p:cNvSpPr>
          <p:nvPr/>
        </p:nvSpPr>
        <p:spPr>
          <a:xfrm>
            <a:off x="138001" y="6398150"/>
            <a:ext cx="1665000" cy="4058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sv-SE" sz="1800" dirty="0" smtClean="0">
                <a:latin typeface="Arial Black" panose="020B0A04020102020204" pitchFamily="34" charset="0"/>
              </a:rPr>
              <a:t>Leksjon 2</a:t>
            </a:r>
            <a:endParaRPr lang="sv-SE" sz="18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8727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7002" y="2070898"/>
            <a:ext cx="4971519" cy="4196736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F92B0D22-6050-4072-98C9-3FF97776C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837" y="214546"/>
            <a:ext cx="8255145" cy="640275"/>
          </a:xfrm>
        </p:spPr>
        <p:txBody>
          <a:bodyPr>
            <a:normAutofit fontScale="90000"/>
          </a:bodyPr>
          <a:lstStyle/>
          <a:p>
            <a:r>
              <a:rPr lang="sv-SE" b="1" dirty="0" smtClean="0">
                <a:latin typeface="Arial Black" panose="020B0A04020102020204" pitchFamily="34" charset="0"/>
              </a:rPr>
              <a:t>Svarhåndens første melding</a:t>
            </a:r>
            <a:endParaRPr lang="sv-SE" b="1" dirty="0">
              <a:latin typeface="Arial Black" panose="020B0A04020102020204" pitchFamily="34" charset="0"/>
            </a:endParaRPr>
          </a:p>
        </p:txBody>
      </p:sp>
      <p:sp>
        <p:nvSpPr>
          <p:cNvPr id="47" name="textruta 46"/>
          <p:cNvSpPr txBox="1"/>
          <p:nvPr/>
        </p:nvSpPr>
        <p:spPr>
          <a:xfrm>
            <a:off x="609600" y="1022408"/>
            <a:ext cx="42098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800" b="1" dirty="0" smtClean="0">
                <a:solidFill>
                  <a:schemeClr val="accent1">
                    <a:lumMod val="75000"/>
                  </a:schemeClr>
                </a:solidFill>
              </a:rPr>
              <a:t>Åpningshånden åpner med</a:t>
            </a:r>
            <a:endParaRPr lang="sv-SE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8" name="textruta 47"/>
          <p:cNvSpPr txBox="1"/>
          <p:nvPr/>
        </p:nvSpPr>
        <p:spPr>
          <a:xfrm>
            <a:off x="646735" y="1592437"/>
            <a:ext cx="19498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800" b="1" dirty="0" smtClean="0">
                <a:solidFill>
                  <a:schemeClr val="accent1">
                    <a:lumMod val="75000"/>
                  </a:schemeClr>
                </a:solidFill>
              </a:rPr>
              <a:t>Svarhånden</a:t>
            </a:r>
            <a:endParaRPr lang="sv-SE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0" name="textruta 39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6584188" y="1032322"/>
            <a:ext cx="23974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400" dirty="0" smtClean="0"/>
              <a:t>5+ hjerter, 12+ hp</a:t>
            </a:r>
            <a:endParaRPr lang="sv-SE" sz="2400" dirty="0"/>
          </a:p>
        </p:txBody>
      </p:sp>
      <p:sp>
        <p:nvSpPr>
          <p:cNvPr id="44" name="textruta 43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1927240" y="3082096"/>
            <a:ext cx="19214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400"/>
              </a:lnSpc>
            </a:pPr>
            <a:r>
              <a:rPr lang="sv-SE" sz="2400" dirty="0"/>
              <a:t>4</a:t>
            </a:r>
            <a:r>
              <a:rPr lang="sv-SE" sz="2400" dirty="0" smtClean="0"/>
              <a:t>+ spar, 6+ hp</a:t>
            </a:r>
            <a:endParaRPr lang="sv-SE" sz="2400" dirty="0"/>
          </a:p>
        </p:txBody>
      </p:sp>
      <p:sp>
        <p:nvSpPr>
          <p:cNvPr id="50" name="textruta 49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704479" y="3750920"/>
            <a:ext cx="25264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400" dirty="0" smtClean="0"/>
              <a:t>Meldingen </a:t>
            </a:r>
            <a:r>
              <a:rPr lang="sv-SE" sz="2400" dirty="0"/>
              <a:t>e</a:t>
            </a:r>
            <a:r>
              <a:rPr lang="sv-SE" sz="2400" dirty="0" smtClean="0"/>
              <a:t>r </a:t>
            </a:r>
            <a:r>
              <a:rPr lang="sv-SE" sz="2400" b="1" dirty="0" smtClean="0">
                <a:solidFill>
                  <a:srgbClr val="03A600"/>
                </a:solidFill>
              </a:rPr>
              <a:t>krav.</a:t>
            </a:r>
            <a:endParaRPr lang="sv-SE" sz="2400" dirty="0"/>
          </a:p>
        </p:txBody>
      </p:sp>
      <p:sp>
        <p:nvSpPr>
          <p:cNvPr id="56" name="textruta 55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660570" y="2058024"/>
            <a:ext cx="571400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400" dirty="0" smtClean="0"/>
              <a:t>Uten 3+trumfstøtte i hjerter kan svarhånden</a:t>
            </a:r>
          </a:p>
          <a:p>
            <a:r>
              <a:rPr lang="sv-SE" sz="2400" dirty="0" smtClean="0"/>
              <a:t>foreslå egen farge som trumffarge</a:t>
            </a:r>
            <a:endParaRPr lang="sv-SE" sz="2400" dirty="0"/>
          </a:p>
        </p:txBody>
      </p:sp>
      <p:grpSp>
        <p:nvGrpSpPr>
          <p:cNvPr id="53" name="Grupp 52"/>
          <p:cNvGrpSpPr/>
          <p:nvPr/>
        </p:nvGrpSpPr>
        <p:grpSpPr>
          <a:xfrm>
            <a:off x="5210676" y="992826"/>
            <a:ext cx="1054360" cy="582385"/>
            <a:chOff x="7691532" y="731021"/>
            <a:chExt cx="1054360" cy="582385"/>
          </a:xfrm>
        </p:grpSpPr>
        <p:sp>
          <p:nvSpPr>
            <p:cNvPr id="54" name="Rektangel med rundade hörn 46">
              <a:extLst>
                <a:ext uri="{FF2B5EF4-FFF2-40B4-BE49-F238E27FC236}">
                  <a16:creationId xmlns:a16="http://schemas.microsoft.com/office/drawing/2014/main" id="{6798C1D6-62AE-4ED3-86A4-B1FD5C4CBC39}"/>
                </a:ext>
              </a:extLst>
            </p:cNvPr>
            <p:cNvSpPr/>
            <p:nvPr/>
          </p:nvSpPr>
          <p:spPr>
            <a:xfrm>
              <a:off x="7691532" y="731021"/>
              <a:ext cx="1054360" cy="582385"/>
            </a:xfrm>
            <a:prstGeom prst="roundRect">
              <a:avLst/>
            </a:prstGeom>
            <a:ln w="381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tIns="72000" rtlCol="0" anchor="ctr"/>
            <a:lstStyle/>
            <a:p>
              <a:pPr marL="93663"/>
              <a:r>
                <a:rPr lang="sv-SE" sz="3400" b="1" dirty="0">
                  <a:solidFill>
                    <a:srgbClr val="FF0000"/>
                  </a:solidFill>
                  <a:latin typeface="Arial Black" panose="020B0A04020102020204" pitchFamily="34" charset="0"/>
                </a:rPr>
                <a:t>1</a:t>
              </a:r>
            </a:p>
          </p:txBody>
        </p:sp>
        <p:sp>
          <p:nvSpPr>
            <p:cNvPr id="55" name="Freeform 21">
              <a:extLst>
                <a:ext uri="{FF2B5EF4-FFF2-40B4-BE49-F238E27FC236}">
                  <a16:creationId xmlns:a16="http://schemas.microsoft.com/office/drawing/2014/main" id="{1535FB28-4CF4-4DCF-9CB9-3BE494ED959D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8241875" y="856278"/>
              <a:ext cx="304041" cy="310284"/>
            </a:xfrm>
            <a:custGeom>
              <a:avLst/>
              <a:gdLst>
                <a:gd name="T0" fmla="*/ 2147483646 w 159"/>
                <a:gd name="T1" fmla="*/ 2147483646 h 182"/>
                <a:gd name="T2" fmla="*/ 2147483646 w 159"/>
                <a:gd name="T3" fmla="*/ 2147483646 h 182"/>
                <a:gd name="T4" fmla="*/ 2147483646 w 159"/>
                <a:gd name="T5" fmla="*/ 2147483646 h 182"/>
                <a:gd name="T6" fmla="*/ 2147483646 w 159"/>
                <a:gd name="T7" fmla="*/ 2147483646 h 182"/>
                <a:gd name="T8" fmla="*/ 2147483646 w 159"/>
                <a:gd name="T9" fmla="*/ 2147483646 h 182"/>
                <a:gd name="T10" fmla="*/ 2147483646 w 159"/>
                <a:gd name="T11" fmla="*/ 2147483646 h 182"/>
                <a:gd name="T12" fmla="*/ 2147483646 w 159"/>
                <a:gd name="T13" fmla="*/ 2147483646 h 182"/>
                <a:gd name="T14" fmla="*/ 2147483646 w 159"/>
                <a:gd name="T15" fmla="*/ 2147483646 h 182"/>
                <a:gd name="T16" fmla="*/ 2147483646 w 159"/>
                <a:gd name="T17" fmla="*/ 2147483646 h 182"/>
                <a:gd name="T18" fmla="*/ 2147483646 w 159"/>
                <a:gd name="T19" fmla="*/ 2147483646 h 182"/>
                <a:gd name="T20" fmla="*/ 2147483646 w 159"/>
                <a:gd name="T21" fmla="*/ 2147483646 h 182"/>
                <a:gd name="T22" fmla="*/ 2147483646 w 159"/>
                <a:gd name="T23" fmla="*/ 2147483646 h 182"/>
                <a:gd name="T24" fmla="*/ 2147483646 w 159"/>
                <a:gd name="T25" fmla="*/ 2147483646 h 182"/>
                <a:gd name="T26" fmla="*/ 2147483646 w 159"/>
                <a:gd name="T27" fmla="*/ 2147483646 h 182"/>
                <a:gd name="T28" fmla="*/ 2147483646 w 159"/>
                <a:gd name="T29" fmla="*/ 0 h 182"/>
                <a:gd name="T30" fmla="*/ 2147483646 w 159"/>
                <a:gd name="T31" fmla="*/ 0 h 182"/>
                <a:gd name="T32" fmla="*/ 2147483646 w 159"/>
                <a:gd name="T33" fmla="*/ 2147483646 h 182"/>
                <a:gd name="T34" fmla="*/ 2147483646 w 159"/>
                <a:gd name="T35" fmla="*/ 2147483646 h 182"/>
                <a:gd name="T36" fmla="*/ 2147483646 w 159"/>
                <a:gd name="T37" fmla="*/ 2147483646 h 182"/>
                <a:gd name="T38" fmla="*/ 2147483646 w 159"/>
                <a:gd name="T39" fmla="*/ 2147483646 h 182"/>
                <a:gd name="T40" fmla="*/ 2147483646 w 159"/>
                <a:gd name="T41" fmla="*/ 2147483646 h 182"/>
                <a:gd name="T42" fmla="*/ 2147483646 w 159"/>
                <a:gd name="T43" fmla="*/ 2147483646 h 182"/>
                <a:gd name="T44" fmla="*/ 2147483646 w 159"/>
                <a:gd name="T45" fmla="*/ 2147483646 h 182"/>
                <a:gd name="T46" fmla="*/ 2147483646 w 159"/>
                <a:gd name="T47" fmla="*/ 2147483646 h 182"/>
                <a:gd name="T48" fmla="*/ 2147483646 w 159"/>
                <a:gd name="T49" fmla="*/ 2147483646 h 182"/>
                <a:gd name="T50" fmla="*/ 2147483646 w 159"/>
                <a:gd name="T51" fmla="*/ 2147483646 h 182"/>
                <a:gd name="T52" fmla="*/ 2147483646 w 159"/>
                <a:gd name="T53" fmla="*/ 2147483646 h 182"/>
                <a:gd name="T54" fmla="*/ 2147483646 w 159"/>
                <a:gd name="T55" fmla="*/ 2147483646 h 182"/>
                <a:gd name="T56" fmla="*/ 2147483646 w 159"/>
                <a:gd name="T57" fmla="*/ 2147483646 h 182"/>
                <a:gd name="T58" fmla="*/ 2147483646 w 159"/>
                <a:gd name="T59" fmla="*/ 2147483646 h 182"/>
                <a:gd name="T60" fmla="*/ 2147483646 w 159"/>
                <a:gd name="T61" fmla="*/ 0 h 182"/>
                <a:gd name="T62" fmla="*/ 2147483646 w 159"/>
                <a:gd name="T63" fmla="*/ 0 h 182"/>
                <a:gd name="T64" fmla="*/ 2147483646 w 159"/>
                <a:gd name="T65" fmla="*/ 2147483646 h 182"/>
                <a:gd name="T66" fmla="*/ 2147483646 w 159"/>
                <a:gd name="T67" fmla="*/ 2147483646 h 182"/>
                <a:gd name="T68" fmla="*/ 2147483646 w 159"/>
                <a:gd name="T69" fmla="*/ 2147483646 h 182"/>
                <a:gd name="T70" fmla="*/ 2147483646 w 159"/>
                <a:gd name="T71" fmla="*/ 2147483646 h 182"/>
                <a:gd name="T72" fmla="*/ 2147483646 w 159"/>
                <a:gd name="T73" fmla="*/ 2147483646 h 182"/>
                <a:gd name="T74" fmla="*/ 0 w 159"/>
                <a:gd name="T75" fmla="*/ 2147483646 h 182"/>
                <a:gd name="T76" fmla="*/ 2147483646 w 159"/>
                <a:gd name="T77" fmla="*/ 2147483646 h 182"/>
                <a:gd name="T78" fmla="*/ 2147483646 w 159"/>
                <a:gd name="T79" fmla="*/ 2147483646 h 182"/>
                <a:gd name="T80" fmla="*/ 2147483646 w 159"/>
                <a:gd name="T81" fmla="*/ 2147483646 h 182"/>
                <a:gd name="T82" fmla="*/ 2147483646 w 159"/>
                <a:gd name="T83" fmla="*/ 2147483646 h 182"/>
                <a:gd name="T84" fmla="*/ 2147483646 w 159"/>
                <a:gd name="T85" fmla="*/ 2147483646 h 182"/>
                <a:gd name="T86" fmla="*/ 2147483646 w 159"/>
                <a:gd name="T87" fmla="*/ 2147483646 h 182"/>
                <a:gd name="T88" fmla="*/ 2147483646 w 159"/>
                <a:gd name="T89" fmla="*/ 2147483646 h 182"/>
                <a:gd name="T90" fmla="*/ 2147483646 w 159"/>
                <a:gd name="T91" fmla="*/ 2147483646 h 182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159"/>
                <a:gd name="T139" fmla="*/ 0 h 182"/>
                <a:gd name="T140" fmla="*/ 159 w 159"/>
                <a:gd name="T141" fmla="*/ 182 h 182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159" h="182">
                  <a:moveTo>
                    <a:pt x="80" y="181"/>
                  </a:moveTo>
                  <a:lnTo>
                    <a:pt x="111" y="135"/>
                  </a:lnTo>
                  <a:lnTo>
                    <a:pt x="109" y="135"/>
                  </a:lnTo>
                  <a:lnTo>
                    <a:pt x="132" y="107"/>
                  </a:lnTo>
                  <a:lnTo>
                    <a:pt x="151" y="75"/>
                  </a:lnTo>
                  <a:lnTo>
                    <a:pt x="151" y="76"/>
                  </a:lnTo>
                  <a:lnTo>
                    <a:pt x="156" y="62"/>
                  </a:lnTo>
                  <a:lnTo>
                    <a:pt x="158" y="45"/>
                  </a:lnTo>
                  <a:lnTo>
                    <a:pt x="158" y="41"/>
                  </a:lnTo>
                  <a:lnTo>
                    <a:pt x="157" y="38"/>
                  </a:lnTo>
                  <a:lnTo>
                    <a:pt x="156" y="30"/>
                  </a:lnTo>
                  <a:lnTo>
                    <a:pt x="151" y="14"/>
                  </a:lnTo>
                  <a:lnTo>
                    <a:pt x="145" y="8"/>
                  </a:lnTo>
                  <a:lnTo>
                    <a:pt x="138" y="4"/>
                  </a:lnTo>
                  <a:lnTo>
                    <a:pt x="122" y="0"/>
                  </a:lnTo>
                  <a:lnTo>
                    <a:pt x="119" y="0"/>
                  </a:lnTo>
                  <a:lnTo>
                    <a:pt x="115" y="1"/>
                  </a:lnTo>
                  <a:lnTo>
                    <a:pt x="107" y="3"/>
                  </a:lnTo>
                  <a:lnTo>
                    <a:pt x="100" y="8"/>
                  </a:lnTo>
                  <a:lnTo>
                    <a:pt x="94" y="14"/>
                  </a:lnTo>
                  <a:lnTo>
                    <a:pt x="95" y="14"/>
                  </a:lnTo>
                  <a:lnTo>
                    <a:pt x="87" y="35"/>
                  </a:lnTo>
                  <a:lnTo>
                    <a:pt x="84" y="41"/>
                  </a:lnTo>
                  <a:lnTo>
                    <a:pt x="79" y="43"/>
                  </a:lnTo>
                  <a:lnTo>
                    <a:pt x="74" y="41"/>
                  </a:lnTo>
                  <a:lnTo>
                    <a:pt x="71" y="35"/>
                  </a:lnTo>
                  <a:lnTo>
                    <a:pt x="62" y="14"/>
                  </a:lnTo>
                  <a:lnTo>
                    <a:pt x="63" y="14"/>
                  </a:lnTo>
                  <a:lnTo>
                    <a:pt x="57" y="8"/>
                  </a:lnTo>
                  <a:lnTo>
                    <a:pt x="51" y="4"/>
                  </a:lnTo>
                  <a:lnTo>
                    <a:pt x="35" y="0"/>
                  </a:lnTo>
                  <a:lnTo>
                    <a:pt x="31" y="0"/>
                  </a:lnTo>
                  <a:lnTo>
                    <a:pt x="27" y="1"/>
                  </a:lnTo>
                  <a:lnTo>
                    <a:pt x="20" y="3"/>
                  </a:lnTo>
                  <a:lnTo>
                    <a:pt x="13" y="8"/>
                  </a:lnTo>
                  <a:lnTo>
                    <a:pt x="7" y="14"/>
                  </a:lnTo>
                  <a:lnTo>
                    <a:pt x="2" y="30"/>
                  </a:lnTo>
                  <a:lnTo>
                    <a:pt x="0" y="45"/>
                  </a:lnTo>
                  <a:lnTo>
                    <a:pt x="1" y="61"/>
                  </a:lnTo>
                  <a:lnTo>
                    <a:pt x="7" y="76"/>
                  </a:lnTo>
                  <a:lnTo>
                    <a:pt x="6" y="75"/>
                  </a:lnTo>
                  <a:lnTo>
                    <a:pt x="26" y="106"/>
                  </a:lnTo>
                  <a:lnTo>
                    <a:pt x="48" y="135"/>
                  </a:lnTo>
                  <a:lnTo>
                    <a:pt x="47" y="135"/>
                  </a:lnTo>
                  <a:lnTo>
                    <a:pt x="78" y="181"/>
                  </a:lnTo>
                  <a:lnTo>
                    <a:pt x="80" y="181"/>
                  </a:lnTo>
                </a:path>
              </a:pathLst>
            </a:custGeom>
            <a:solidFill>
              <a:srgbClr val="FF0000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58" name="Grupp 57"/>
          <p:cNvGrpSpPr/>
          <p:nvPr/>
        </p:nvGrpSpPr>
        <p:grpSpPr>
          <a:xfrm>
            <a:off x="793134" y="2991024"/>
            <a:ext cx="1054360" cy="582385"/>
            <a:chOff x="6226627" y="3754143"/>
            <a:chExt cx="1054360" cy="582385"/>
          </a:xfrm>
        </p:grpSpPr>
        <p:sp>
          <p:nvSpPr>
            <p:cNvPr id="59" name="Rektangel med rundade hörn 46">
              <a:extLst>
                <a:ext uri="{FF2B5EF4-FFF2-40B4-BE49-F238E27FC236}">
                  <a16:creationId xmlns:a16="http://schemas.microsoft.com/office/drawing/2014/main" id="{6798C1D6-62AE-4ED3-86A4-B1FD5C4CBC39}"/>
                </a:ext>
              </a:extLst>
            </p:cNvPr>
            <p:cNvSpPr/>
            <p:nvPr/>
          </p:nvSpPr>
          <p:spPr>
            <a:xfrm>
              <a:off x="6226627" y="3754143"/>
              <a:ext cx="1054360" cy="582385"/>
            </a:xfrm>
            <a:prstGeom prst="roundRect">
              <a:avLst/>
            </a:prstGeom>
            <a:ln w="57150">
              <a:solidFill>
                <a:srgbClr val="03A6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tIns="72000" rtlCol="0" anchor="ctr"/>
            <a:lstStyle/>
            <a:p>
              <a:pPr marL="93663"/>
              <a:r>
                <a:rPr lang="sv-SE" sz="3400" b="1" dirty="0">
                  <a:solidFill>
                    <a:srgbClr val="002060"/>
                  </a:solidFill>
                  <a:latin typeface="Arial Black" panose="020B0A04020102020204" pitchFamily="34" charset="0"/>
                </a:rPr>
                <a:t>1</a:t>
              </a:r>
            </a:p>
          </p:txBody>
        </p:sp>
        <p:sp>
          <p:nvSpPr>
            <p:cNvPr id="60" name="Freeform 20" descr="90 %">
              <a:extLst>
                <a:ext uri="{FF2B5EF4-FFF2-40B4-BE49-F238E27FC236}">
                  <a16:creationId xmlns:a16="http://schemas.microsoft.com/office/drawing/2014/main" id="{44F978CB-A69D-490A-B68C-EA40D3B618C3}"/>
                </a:ext>
              </a:extLst>
            </p:cNvPr>
            <p:cNvSpPr>
              <a:spLocks/>
            </p:cNvSpPr>
            <p:nvPr/>
          </p:nvSpPr>
          <p:spPr bwMode="auto">
            <a:xfrm>
              <a:off x="6774938" y="3869203"/>
              <a:ext cx="295203" cy="306874"/>
            </a:xfrm>
            <a:custGeom>
              <a:avLst/>
              <a:gdLst>
                <a:gd name="T0" fmla="*/ 2147483646 w 154"/>
                <a:gd name="T1" fmla="*/ 2147483646 h 180"/>
                <a:gd name="T2" fmla="*/ 2147483646 w 154"/>
                <a:gd name="T3" fmla="*/ 2147483646 h 180"/>
                <a:gd name="T4" fmla="*/ 2147483646 w 154"/>
                <a:gd name="T5" fmla="*/ 2147483646 h 180"/>
                <a:gd name="T6" fmla="*/ 2147483646 w 154"/>
                <a:gd name="T7" fmla="*/ 2147483646 h 180"/>
                <a:gd name="T8" fmla="*/ 2147483646 w 154"/>
                <a:gd name="T9" fmla="*/ 2147483646 h 180"/>
                <a:gd name="T10" fmla="*/ 2147483646 w 154"/>
                <a:gd name="T11" fmla="*/ 2147483646 h 180"/>
                <a:gd name="T12" fmla="*/ 2147483646 w 154"/>
                <a:gd name="T13" fmla="*/ 2147483646 h 180"/>
                <a:gd name="T14" fmla="*/ 2147483646 w 154"/>
                <a:gd name="T15" fmla="*/ 2147483646 h 180"/>
                <a:gd name="T16" fmla="*/ 2147483646 w 154"/>
                <a:gd name="T17" fmla="*/ 2147483646 h 180"/>
                <a:gd name="T18" fmla="*/ 2147483646 w 154"/>
                <a:gd name="T19" fmla="*/ 2147483646 h 180"/>
                <a:gd name="T20" fmla="*/ 2147483646 w 154"/>
                <a:gd name="T21" fmla="*/ 2147483646 h 180"/>
                <a:gd name="T22" fmla="*/ 2147483646 w 154"/>
                <a:gd name="T23" fmla="*/ 2147483646 h 180"/>
                <a:gd name="T24" fmla="*/ 2147483646 w 154"/>
                <a:gd name="T25" fmla="*/ 2147483646 h 180"/>
                <a:gd name="T26" fmla="*/ 2147483646 w 154"/>
                <a:gd name="T27" fmla="*/ 2147483646 h 180"/>
                <a:gd name="T28" fmla="*/ 2147483646 w 154"/>
                <a:gd name="T29" fmla="*/ 2147483646 h 180"/>
                <a:gd name="T30" fmla="*/ 2147483646 w 154"/>
                <a:gd name="T31" fmla="*/ 2147483646 h 180"/>
                <a:gd name="T32" fmla="*/ 2147483646 w 154"/>
                <a:gd name="T33" fmla="*/ 2147483646 h 180"/>
                <a:gd name="T34" fmla="*/ 2147483646 w 154"/>
                <a:gd name="T35" fmla="*/ 2147483646 h 180"/>
                <a:gd name="T36" fmla="*/ 2147483646 w 154"/>
                <a:gd name="T37" fmla="*/ 2147483646 h 180"/>
                <a:gd name="T38" fmla="*/ 2147483646 w 154"/>
                <a:gd name="T39" fmla="*/ 2147483646 h 180"/>
                <a:gd name="T40" fmla="*/ 2147483646 w 154"/>
                <a:gd name="T41" fmla="*/ 2147483646 h 180"/>
                <a:gd name="T42" fmla="*/ 2147483646 w 154"/>
                <a:gd name="T43" fmla="*/ 2147483646 h 180"/>
                <a:gd name="T44" fmla="*/ 2147483646 w 154"/>
                <a:gd name="T45" fmla="*/ 2147483646 h 180"/>
                <a:gd name="T46" fmla="*/ 2147483646 w 154"/>
                <a:gd name="T47" fmla="*/ 2147483646 h 180"/>
                <a:gd name="T48" fmla="*/ 2147483646 w 154"/>
                <a:gd name="T49" fmla="*/ 2147483646 h 180"/>
                <a:gd name="T50" fmla="*/ 2147483646 w 154"/>
                <a:gd name="T51" fmla="*/ 2147483646 h 180"/>
                <a:gd name="T52" fmla="*/ 2147483646 w 154"/>
                <a:gd name="T53" fmla="*/ 2147483646 h 180"/>
                <a:gd name="T54" fmla="*/ 2147483646 w 154"/>
                <a:gd name="T55" fmla="*/ 2147483646 h 180"/>
                <a:gd name="T56" fmla="*/ 2147483646 w 154"/>
                <a:gd name="T57" fmla="*/ 0 h 180"/>
                <a:gd name="T58" fmla="*/ 2147483646 w 154"/>
                <a:gd name="T59" fmla="*/ 2147483646 h 180"/>
                <a:gd name="T60" fmla="*/ 2147483646 w 154"/>
                <a:gd name="T61" fmla="*/ 2147483646 h 180"/>
                <a:gd name="T62" fmla="*/ 2147483646 w 154"/>
                <a:gd name="T63" fmla="*/ 2147483646 h 180"/>
                <a:gd name="T64" fmla="*/ 2147483646 w 154"/>
                <a:gd name="T65" fmla="*/ 2147483646 h 180"/>
                <a:gd name="T66" fmla="*/ 2147483646 w 154"/>
                <a:gd name="T67" fmla="*/ 2147483646 h 180"/>
                <a:gd name="T68" fmla="*/ 2147483646 w 154"/>
                <a:gd name="T69" fmla="*/ 2147483646 h 180"/>
                <a:gd name="T70" fmla="*/ 0 w 154"/>
                <a:gd name="T71" fmla="*/ 2147483646 h 180"/>
                <a:gd name="T72" fmla="*/ 2147483646 w 154"/>
                <a:gd name="T73" fmla="*/ 2147483646 h 180"/>
                <a:gd name="T74" fmla="*/ 2147483646 w 154"/>
                <a:gd name="T75" fmla="*/ 2147483646 h 180"/>
                <a:gd name="T76" fmla="*/ 2147483646 w 154"/>
                <a:gd name="T77" fmla="*/ 2147483646 h 180"/>
                <a:gd name="T78" fmla="*/ 2147483646 w 154"/>
                <a:gd name="T79" fmla="*/ 2147483646 h 180"/>
                <a:gd name="T80" fmla="*/ 2147483646 w 154"/>
                <a:gd name="T81" fmla="*/ 2147483646 h 180"/>
                <a:gd name="T82" fmla="*/ 2147483646 w 154"/>
                <a:gd name="T83" fmla="*/ 2147483646 h 180"/>
                <a:gd name="T84" fmla="*/ 2147483646 w 154"/>
                <a:gd name="T85" fmla="*/ 2147483646 h 180"/>
                <a:gd name="T86" fmla="*/ 2147483646 w 154"/>
                <a:gd name="T87" fmla="*/ 2147483646 h 180"/>
                <a:gd name="T88" fmla="*/ 2147483646 w 154"/>
                <a:gd name="T89" fmla="*/ 2147483646 h 180"/>
                <a:gd name="T90" fmla="*/ 2147483646 w 154"/>
                <a:gd name="T91" fmla="*/ 2147483646 h 180"/>
                <a:gd name="T92" fmla="*/ 2147483646 w 154"/>
                <a:gd name="T93" fmla="*/ 2147483646 h 180"/>
                <a:gd name="T94" fmla="*/ 2147483646 w 154"/>
                <a:gd name="T95" fmla="*/ 2147483646 h 180"/>
                <a:gd name="T96" fmla="*/ 2147483646 w 154"/>
                <a:gd name="T97" fmla="*/ 2147483646 h 180"/>
                <a:gd name="T98" fmla="*/ 2147483646 w 154"/>
                <a:gd name="T99" fmla="*/ 2147483646 h 180"/>
                <a:gd name="T100" fmla="*/ 2147483646 w 154"/>
                <a:gd name="T101" fmla="*/ 2147483646 h 180"/>
                <a:gd name="T102" fmla="*/ 2147483646 w 154"/>
                <a:gd name="T103" fmla="*/ 2147483646 h 180"/>
                <a:gd name="T104" fmla="*/ 2147483646 w 154"/>
                <a:gd name="T105" fmla="*/ 2147483646 h 180"/>
                <a:gd name="T106" fmla="*/ 2147483646 w 154"/>
                <a:gd name="T107" fmla="*/ 2147483646 h 180"/>
                <a:gd name="T108" fmla="*/ 2147483646 w 154"/>
                <a:gd name="T109" fmla="*/ 2147483646 h 180"/>
                <a:gd name="T110" fmla="*/ 2147483646 w 154"/>
                <a:gd name="T111" fmla="*/ 2147483646 h 18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54"/>
                <a:gd name="T169" fmla="*/ 0 h 180"/>
                <a:gd name="T170" fmla="*/ 154 w 154"/>
                <a:gd name="T171" fmla="*/ 180 h 180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54" h="180">
                  <a:moveTo>
                    <a:pt x="78" y="179"/>
                  </a:moveTo>
                  <a:lnTo>
                    <a:pt x="97" y="179"/>
                  </a:lnTo>
                  <a:lnTo>
                    <a:pt x="97" y="178"/>
                  </a:lnTo>
                  <a:lnTo>
                    <a:pt x="89" y="166"/>
                  </a:lnTo>
                  <a:lnTo>
                    <a:pt x="86" y="153"/>
                  </a:lnTo>
                  <a:lnTo>
                    <a:pt x="86" y="130"/>
                  </a:lnTo>
                  <a:lnTo>
                    <a:pt x="87" y="130"/>
                  </a:lnTo>
                  <a:lnTo>
                    <a:pt x="93" y="148"/>
                  </a:lnTo>
                  <a:lnTo>
                    <a:pt x="99" y="155"/>
                  </a:lnTo>
                  <a:lnTo>
                    <a:pt x="106" y="160"/>
                  </a:lnTo>
                  <a:lnTo>
                    <a:pt x="114" y="163"/>
                  </a:lnTo>
                  <a:lnTo>
                    <a:pt x="119" y="164"/>
                  </a:lnTo>
                  <a:lnTo>
                    <a:pt x="123" y="165"/>
                  </a:lnTo>
                  <a:lnTo>
                    <a:pt x="131" y="163"/>
                  </a:lnTo>
                  <a:lnTo>
                    <a:pt x="140" y="159"/>
                  </a:lnTo>
                  <a:lnTo>
                    <a:pt x="140" y="158"/>
                  </a:lnTo>
                  <a:lnTo>
                    <a:pt x="150" y="143"/>
                  </a:lnTo>
                  <a:lnTo>
                    <a:pt x="153" y="126"/>
                  </a:lnTo>
                  <a:lnTo>
                    <a:pt x="153" y="121"/>
                  </a:lnTo>
                  <a:lnTo>
                    <a:pt x="152" y="117"/>
                  </a:lnTo>
                  <a:lnTo>
                    <a:pt x="150" y="108"/>
                  </a:lnTo>
                  <a:lnTo>
                    <a:pt x="140" y="93"/>
                  </a:lnTo>
                  <a:lnTo>
                    <a:pt x="140" y="94"/>
                  </a:lnTo>
                  <a:lnTo>
                    <a:pt x="115" y="58"/>
                  </a:lnTo>
                  <a:lnTo>
                    <a:pt x="117" y="59"/>
                  </a:lnTo>
                  <a:lnTo>
                    <a:pt x="95" y="31"/>
                  </a:lnTo>
                  <a:lnTo>
                    <a:pt x="77" y="1"/>
                  </a:lnTo>
                  <a:lnTo>
                    <a:pt x="76" y="0"/>
                  </a:lnTo>
                  <a:lnTo>
                    <a:pt x="58" y="31"/>
                  </a:lnTo>
                  <a:lnTo>
                    <a:pt x="37" y="59"/>
                  </a:lnTo>
                  <a:lnTo>
                    <a:pt x="38" y="58"/>
                  </a:lnTo>
                  <a:lnTo>
                    <a:pt x="13" y="94"/>
                  </a:lnTo>
                  <a:lnTo>
                    <a:pt x="13" y="93"/>
                  </a:lnTo>
                  <a:lnTo>
                    <a:pt x="3" y="108"/>
                  </a:lnTo>
                  <a:lnTo>
                    <a:pt x="0" y="125"/>
                  </a:lnTo>
                  <a:lnTo>
                    <a:pt x="3" y="143"/>
                  </a:lnTo>
                  <a:lnTo>
                    <a:pt x="13" y="158"/>
                  </a:lnTo>
                  <a:lnTo>
                    <a:pt x="21" y="163"/>
                  </a:lnTo>
                  <a:lnTo>
                    <a:pt x="30" y="164"/>
                  </a:lnTo>
                  <a:lnTo>
                    <a:pt x="34" y="164"/>
                  </a:lnTo>
                  <a:lnTo>
                    <a:pt x="39" y="163"/>
                  </a:lnTo>
                  <a:lnTo>
                    <a:pt x="47" y="160"/>
                  </a:lnTo>
                  <a:lnTo>
                    <a:pt x="54" y="155"/>
                  </a:lnTo>
                  <a:lnTo>
                    <a:pt x="60" y="148"/>
                  </a:lnTo>
                  <a:lnTo>
                    <a:pt x="64" y="140"/>
                  </a:lnTo>
                  <a:lnTo>
                    <a:pt x="66" y="130"/>
                  </a:lnTo>
                  <a:lnTo>
                    <a:pt x="67" y="130"/>
                  </a:lnTo>
                  <a:lnTo>
                    <a:pt x="67" y="153"/>
                  </a:lnTo>
                  <a:lnTo>
                    <a:pt x="64" y="166"/>
                  </a:lnTo>
                  <a:lnTo>
                    <a:pt x="56" y="178"/>
                  </a:lnTo>
                  <a:lnTo>
                    <a:pt x="56" y="179"/>
                  </a:lnTo>
                  <a:lnTo>
                    <a:pt x="76" y="179"/>
                  </a:lnTo>
                  <a:lnTo>
                    <a:pt x="78" y="179"/>
                  </a:lnTo>
                </a:path>
              </a:pathLst>
            </a:custGeom>
            <a:pattFill prst="pct90">
              <a:fgClr>
                <a:srgbClr val="000080"/>
              </a:fgClr>
              <a:bgClr>
                <a:schemeClr val="tx1"/>
              </a:bgClr>
            </a:patt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16" name="textruta 15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688203" y="4329448"/>
            <a:ext cx="267368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400" dirty="0" smtClean="0"/>
              <a:t>Åpningshånden skal</a:t>
            </a:r>
          </a:p>
          <a:p>
            <a:r>
              <a:rPr lang="sv-SE" sz="2400" dirty="0" smtClean="0"/>
              <a:t>melde en gang til!</a:t>
            </a:r>
            <a:endParaRPr lang="sv-SE" sz="2400" dirty="0"/>
          </a:p>
        </p:txBody>
      </p:sp>
    </p:spTree>
    <p:extLst>
      <p:ext uri="{BB962C8B-B14F-4D97-AF65-F5344CB8AC3E}">
        <p14:creationId xmlns:p14="http://schemas.microsoft.com/office/powerpoint/2010/main" val="958668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8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4" grpId="0"/>
      <p:bldP spid="50" grpId="0"/>
      <p:bldP spid="56" grpId="0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92B0D22-6050-4072-98C9-3FF97776C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501" y="214550"/>
            <a:ext cx="8491483" cy="640275"/>
          </a:xfrm>
        </p:spPr>
        <p:txBody>
          <a:bodyPr>
            <a:normAutofit fontScale="90000"/>
          </a:bodyPr>
          <a:lstStyle/>
          <a:p>
            <a:r>
              <a:rPr lang="sv-SE" b="1" dirty="0" smtClean="0">
                <a:latin typeface="Arial Black" panose="020B0A04020102020204" pitchFamily="34" charset="0"/>
              </a:rPr>
              <a:t>Svarhåndens første melding</a:t>
            </a:r>
            <a:endParaRPr lang="sv-SE" b="1" dirty="0">
              <a:latin typeface="Arial Black" panose="020B0A04020102020204" pitchFamily="34" charset="0"/>
            </a:endParaRPr>
          </a:p>
        </p:txBody>
      </p:sp>
      <p:sp>
        <p:nvSpPr>
          <p:cNvPr id="47" name="textruta 46"/>
          <p:cNvSpPr txBox="1"/>
          <p:nvPr/>
        </p:nvSpPr>
        <p:spPr>
          <a:xfrm>
            <a:off x="2606351" y="997635"/>
            <a:ext cx="42098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800" b="1" dirty="0" smtClean="0">
                <a:solidFill>
                  <a:schemeClr val="accent1">
                    <a:lumMod val="75000"/>
                  </a:schemeClr>
                </a:solidFill>
              </a:rPr>
              <a:t>Åpningshånden åpner med</a:t>
            </a:r>
            <a:endParaRPr lang="sv-SE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8" name="textruta 47"/>
          <p:cNvSpPr txBox="1"/>
          <p:nvPr/>
        </p:nvSpPr>
        <p:spPr>
          <a:xfrm>
            <a:off x="1169341" y="2229275"/>
            <a:ext cx="76699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800" b="1" dirty="0" smtClean="0">
                <a:solidFill>
                  <a:schemeClr val="accent1">
                    <a:lumMod val="75000"/>
                  </a:schemeClr>
                </a:solidFill>
              </a:rPr>
              <a:t>Hva melder du som svarhånd på følgende hender?</a:t>
            </a:r>
            <a:endParaRPr lang="sv-SE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pSp>
        <p:nvGrpSpPr>
          <p:cNvPr id="18" name="Grupp 10"/>
          <p:cNvGrpSpPr>
            <a:grpSpLocks/>
          </p:cNvGrpSpPr>
          <p:nvPr/>
        </p:nvGrpSpPr>
        <p:grpSpPr bwMode="auto">
          <a:xfrm>
            <a:off x="1229630" y="2924528"/>
            <a:ext cx="1422320" cy="1570303"/>
            <a:chOff x="1208584" y="1916832"/>
            <a:chExt cx="1422009" cy="1570568"/>
          </a:xfrm>
        </p:grpSpPr>
        <p:sp>
          <p:nvSpPr>
            <p:cNvPr id="19" name="Rectangle 34"/>
            <p:cNvSpPr>
              <a:spLocks noChangeArrowheads="1"/>
            </p:cNvSpPr>
            <p:nvPr/>
          </p:nvSpPr>
          <p:spPr bwMode="auto">
            <a:xfrm>
              <a:off x="1479889" y="1916832"/>
              <a:ext cx="1150704" cy="1570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KQ62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KT973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AQ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82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</p:txBody>
        </p:sp>
        <p:grpSp>
          <p:nvGrpSpPr>
            <p:cNvPr id="25" name="Grupp 29"/>
            <p:cNvGrpSpPr>
              <a:grpSpLocks/>
            </p:cNvGrpSpPr>
            <p:nvPr/>
          </p:nvGrpSpPr>
          <p:grpSpPr bwMode="auto">
            <a:xfrm>
              <a:off x="1208584" y="1948087"/>
              <a:ext cx="303272" cy="1390650"/>
              <a:chOff x="854075" y="1736725"/>
              <a:chExt cx="303213" cy="1389063"/>
            </a:xfrm>
          </p:grpSpPr>
          <p:sp>
            <p:nvSpPr>
              <p:cNvPr id="26" name="Freeform 20" descr="90 %"/>
              <p:cNvSpPr>
                <a:spLocks/>
              </p:cNvSpPr>
              <p:nvPr/>
            </p:nvSpPr>
            <p:spPr bwMode="auto">
              <a:xfrm>
                <a:off x="873125" y="1736725"/>
                <a:ext cx="265113" cy="285750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7" name="Freeform 21"/>
              <p:cNvSpPr>
                <a:spLocks/>
              </p:cNvSpPr>
              <p:nvPr/>
            </p:nvSpPr>
            <p:spPr bwMode="blackWhite">
              <a:xfrm>
                <a:off x="868363" y="2125663"/>
                <a:ext cx="273050" cy="288925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8" name="Freeform 22"/>
              <p:cNvSpPr>
                <a:spLocks/>
              </p:cNvSpPr>
              <p:nvPr/>
            </p:nvSpPr>
            <p:spPr bwMode="blackWhite">
              <a:xfrm>
                <a:off x="858838" y="2487613"/>
                <a:ext cx="290512" cy="290512"/>
              </a:xfrm>
              <a:custGeom>
                <a:avLst/>
                <a:gdLst>
                  <a:gd name="T0" fmla="*/ 2147483646 w 169"/>
                  <a:gd name="T1" fmla="*/ 2147483646 h 183"/>
                  <a:gd name="T2" fmla="*/ 2147483646 w 169"/>
                  <a:gd name="T3" fmla="*/ 2147483646 h 183"/>
                  <a:gd name="T4" fmla="*/ 2147483646 w 169"/>
                  <a:gd name="T5" fmla="*/ 2147483646 h 183"/>
                  <a:gd name="T6" fmla="*/ 2147483646 w 169"/>
                  <a:gd name="T7" fmla="*/ 2147483646 h 183"/>
                  <a:gd name="T8" fmla="*/ 2147483646 w 169"/>
                  <a:gd name="T9" fmla="*/ 0 h 183"/>
                  <a:gd name="T10" fmla="*/ 2147483646 w 169"/>
                  <a:gd name="T11" fmla="*/ 2147483646 h 183"/>
                  <a:gd name="T12" fmla="*/ 2147483646 w 169"/>
                  <a:gd name="T13" fmla="*/ 2147483646 h 183"/>
                  <a:gd name="T14" fmla="*/ 2147483646 w 169"/>
                  <a:gd name="T15" fmla="*/ 2147483646 h 183"/>
                  <a:gd name="T16" fmla="*/ 2147483646 w 169"/>
                  <a:gd name="T17" fmla="*/ 2147483646 h 183"/>
                  <a:gd name="T18" fmla="*/ 2147483646 w 169"/>
                  <a:gd name="T19" fmla="*/ 2147483646 h 183"/>
                  <a:gd name="T20" fmla="*/ 2147483646 w 169"/>
                  <a:gd name="T21" fmla="*/ 2147483646 h 183"/>
                  <a:gd name="T22" fmla="*/ 2147483646 w 169"/>
                  <a:gd name="T23" fmla="*/ 2147483646 h 183"/>
                  <a:gd name="T24" fmla="*/ 2147483646 w 169"/>
                  <a:gd name="T25" fmla="*/ 2147483646 h 183"/>
                  <a:gd name="T26" fmla="*/ 2147483646 w 169"/>
                  <a:gd name="T27" fmla="*/ 2147483646 h 183"/>
                  <a:gd name="T28" fmla="*/ 2147483646 w 169"/>
                  <a:gd name="T29" fmla="*/ 2147483646 h 183"/>
                  <a:gd name="T30" fmla="*/ 2147483646 w 169"/>
                  <a:gd name="T31" fmla="*/ 2147483646 h 183"/>
                  <a:gd name="T32" fmla="*/ 2147483646 w 169"/>
                  <a:gd name="T33" fmla="*/ 2147483646 h 183"/>
                  <a:gd name="T34" fmla="*/ 2147483646 w 169"/>
                  <a:gd name="T35" fmla="*/ 2147483646 h 183"/>
                  <a:gd name="T36" fmla="*/ 0 w 169"/>
                  <a:gd name="T37" fmla="*/ 2147483646 h 183"/>
                  <a:gd name="T38" fmla="*/ 2147483646 w 169"/>
                  <a:gd name="T39" fmla="*/ 2147483646 h 18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69"/>
                  <a:gd name="T61" fmla="*/ 0 h 183"/>
                  <a:gd name="T62" fmla="*/ 169 w 169"/>
                  <a:gd name="T63" fmla="*/ 183 h 18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69" h="183">
                    <a:moveTo>
                      <a:pt x="1" y="91"/>
                    </a:moveTo>
                    <a:lnTo>
                      <a:pt x="26" y="71"/>
                    </a:lnTo>
                    <a:lnTo>
                      <a:pt x="48" y="49"/>
                    </a:lnTo>
                    <a:lnTo>
                      <a:pt x="67" y="26"/>
                    </a:lnTo>
                    <a:lnTo>
                      <a:pt x="85" y="0"/>
                    </a:lnTo>
                    <a:lnTo>
                      <a:pt x="84" y="1"/>
                    </a:lnTo>
                    <a:lnTo>
                      <a:pt x="101" y="26"/>
                    </a:lnTo>
                    <a:lnTo>
                      <a:pt x="120" y="50"/>
                    </a:lnTo>
                    <a:lnTo>
                      <a:pt x="143" y="71"/>
                    </a:lnTo>
                    <a:lnTo>
                      <a:pt x="168" y="91"/>
                    </a:lnTo>
                    <a:lnTo>
                      <a:pt x="167" y="91"/>
                    </a:lnTo>
                    <a:lnTo>
                      <a:pt x="142" y="111"/>
                    </a:lnTo>
                    <a:lnTo>
                      <a:pt x="120" y="133"/>
                    </a:lnTo>
                    <a:lnTo>
                      <a:pt x="100" y="156"/>
                    </a:lnTo>
                    <a:lnTo>
                      <a:pt x="83" y="182"/>
                    </a:lnTo>
                    <a:lnTo>
                      <a:pt x="66" y="157"/>
                    </a:lnTo>
                    <a:lnTo>
                      <a:pt x="47" y="133"/>
                    </a:lnTo>
                    <a:lnTo>
                      <a:pt x="24" y="111"/>
                    </a:lnTo>
                    <a:lnTo>
                      <a:pt x="0" y="91"/>
                    </a:lnTo>
                    <a:lnTo>
                      <a:pt x="1" y="91"/>
                    </a:lnTo>
                  </a:path>
                </a:pathLst>
              </a:custGeom>
              <a:solidFill>
                <a:srgbClr val="FF66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9" name="Freeform 23" descr="90 %"/>
              <p:cNvSpPr>
                <a:spLocks/>
              </p:cNvSpPr>
              <p:nvPr/>
            </p:nvSpPr>
            <p:spPr bwMode="ltGray">
              <a:xfrm>
                <a:off x="854075" y="2834706"/>
                <a:ext cx="303087" cy="291816"/>
              </a:xfrm>
              <a:custGeom>
                <a:avLst/>
                <a:gdLst>
                  <a:gd name="T0" fmla="*/ 2147483647 w 176"/>
                  <a:gd name="T1" fmla="*/ 2147483647 h 184"/>
                  <a:gd name="T2" fmla="*/ 2147483647 w 176"/>
                  <a:gd name="T3" fmla="*/ 2147483647 h 184"/>
                  <a:gd name="T4" fmla="*/ 2147483647 w 176"/>
                  <a:gd name="T5" fmla="*/ 2147483647 h 184"/>
                  <a:gd name="T6" fmla="*/ 2147483647 w 176"/>
                  <a:gd name="T7" fmla="*/ 2147483647 h 184"/>
                  <a:gd name="T8" fmla="*/ 2147483647 w 176"/>
                  <a:gd name="T9" fmla="*/ 2147483647 h 184"/>
                  <a:gd name="T10" fmla="*/ 2147483647 w 176"/>
                  <a:gd name="T11" fmla="*/ 2147483647 h 184"/>
                  <a:gd name="T12" fmla="*/ 2147483647 w 176"/>
                  <a:gd name="T13" fmla="*/ 2147483647 h 184"/>
                  <a:gd name="T14" fmla="*/ 2147483647 w 176"/>
                  <a:gd name="T15" fmla="*/ 2147483647 h 184"/>
                  <a:gd name="T16" fmla="*/ 0 w 176"/>
                  <a:gd name="T17" fmla="*/ 2147483647 h 184"/>
                  <a:gd name="T18" fmla="*/ 2147483647 w 176"/>
                  <a:gd name="T19" fmla="*/ 2147483647 h 184"/>
                  <a:gd name="T20" fmla="*/ 2147483647 w 176"/>
                  <a:gd name="T21" fmla="*/ 2147483647 h 184"/>
                  <a:gd name="T22" fmla="*/ 2147483647 w 176"/>
                  <a:gd name="T23" fmla="*/ 2147483647 h 184"/>
                  <a:gd name="T24" fmla="*/ 2147483647 w 176"/>
                  <a:gd name="T25" fmla="*/ 2147483647 h 184"/>
                  <a:gd name="T26" fmla="*/ 2147483647 w 176"/>
                  <a:gd name="T27" fmla="*/ 2147483647 h 184"/>
                  <a:gd name="T28" fmla="*/ 2147483647 w 176"/>
                  <a:gd name="T29" fmla="*/ 2147483647 h 184"/>
                  <a:gd name="T30" fmla="*/ 2147483647 w 176"/>
                  <a:gd name="T31" fmla="*/ 2147483647 h 184"/>
                  <a:gd name="T32" fmla="*/ 2147483647 w 176"/>
                  <a:gd name="T33" fmla="*/ 2147483647 h 184"/>
                  <a:gd name="T34" fmla="*/ 2147483647 w 176"/>
                  <a:gd name="T35" fmla="*/ 2147483647 h 184"/>
                  <a:gd name="T36" fmla="*/ 2147483647 w 176"/>
                  <a:gd name="T37" fmla="*/ 2147483647 h 184"/>
                  <a:gd name="T38" fmla="*/ 2147483647 w 176"/>
                  <a:gd name="T39" fmla="*/ 0 h 184"/>
                  <a:gd name="T40" fmla="*/ 2147483647 w 176"/>
                  <a:gd name="T41" fmla="*/ 0 h 184"/>
                  <a:gd name="T42" fmla="*/ 2147483647 w 176"/>
                  <a:gd name="T43" fmla="*/ 2147483647 h 184"/>
                  <a:gd name="T44" fmla="*/ 2147483647 w 176"/>
                  <a:gd name="T45" fmla="*/ 2147483647 h 184"/>
                  <a:gd name="T46" fmla="*/ 2147483647 w 176"/>
                  <a:gd name="T47" fmla="*/ 2147483647 h 184"/>
                  <a:gd name="T48" fmla="*/ 2147483647 w 176"/>
                  <a:gd name="T49" fmla="*/ 2147483647 h 184"/>
                  <a:gd name="T50" fmla="*/ 2147483647 w 176"/>
                  <a:gd name="T51" fmla="*/ 2147483647 h 184"/>
                  <a:gd name="T52" fmla="*/ 2147483647 w 176"/>
                  <a:gd name="T53" fmla="*/ 2147483647 h 184"/>
                  <a:gd name="T54" fmla="*/ 2147483647 w 176"/>
                  <a:gd name="T55" fmla="*/ 2147483647 h 184"/>
                  <a:gd name="T56" fmla="*/ 2147483647 w 176"/>
                  <a:gd name="T57" fmla="*/ 2147483647 h 184"/>
                  <a:gd name="T58" fmla="*/ 2147483647 w 176"/>
                  <a:gd name="T59" fmla="*/ 2147483647 h 184"/>
                  <a:gd name="T60" fmla="*/ 2147483647 w 176"/>
                  <a:gd name="T61" fmla="*/ 2147483647 h 184"/>
                  <a:gd name="T62" fmla="*/ 2147483647 w 176"/>
                  <a:gd name="T63" fmla="*/ 2147483647 h 184"/>
                  <a:gd name="T64" fmla="*/ 2147483647 w 176"/>
                  <a:gd name="T65" fmla="*/ 2147483647 h 184"/>
                  <a:gd name="T66" fmla="*/ 2147483647 w 176"/>
                  <a:gd name="T67" fmla="*/ 2147483647 h 184"/>
                  <a:gd name="T68" fmla="*/ 2147483647 w 176"/>
                  <a:gd name="T69" fmla="*/ 2147483647 h 184"/>
                  <a:gd name="T70" fmla="*/ 2147483647 w 176"/>
                  <a:gd name="T71" fmla="*/ 2147483647 h 184"/>
                  <a:gd name="T72" fmla="*/ 2147483647 w 176"/>
                  <a:gd name="T73" fmla="*/ 2147483647 h 184"/>
                  <a:gd name="T74" fmla="*/ 2147483647 w 176"/>
                  <a:gd name="T75" fmla="*/ 2147483647 h 184"/>
                  <a:gd name="T76" fmla="*/ 2147483647 w 176"/>
                  <a:gd name="T77" fmla="*/ 2147483647 h 184"/>
                  <a:gd name="T78" fmla="*/ 2147483647 w 176"/>
                  <a:gd name="T79" fmla="*/ 2147483647 h 184"/>
                  <a:gd name="T80" fmla="*/ 2147483647 w 176"/>
                  <a:gd name="T81" fmla="*/ 2147483647 h 184"/>
                  <a:gd name="T82" fmla="*/ 2147483647 w 176"/>
                  <a:gd name="T83" fmla="*/ 2147483647 h 184"/>
                  <a:gd name="T84" fmla="*/ 2147483647 w 176"/>
                  <a:gd name="T85" fmla="*/ 2147483647 h 184"/>
                  <a:gd name="T86" fmla="*/ 2147483647 w 176"/>
                  <a:gd name="T87" fmla="*/ 2147483647 h 184"/>
                  <a:gd name="T88" fmla="*/ 2147483647 w 176"/>
                  <a:gd name="T89" fmla="*/ 2147483647 h 184"/>
                  <a:gd name="T90" fmla="*/ 2147483647 w 176"/>
                  <a:gd name="T91" fmla="*/ 2147483647 h 184"/>
                  <a:gd name="T92" fmla="*/ 2147483647 w 176"/>
                  <a:gd name="T93" fmla="*/ 2147483647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6"/>
                  <a:gd name="T142" fmla="*/ 0 h 184"/>
                  <a:gd name="T143" fmla="*/ 176 w 176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6" h="184">
                    <a:moveTo>
                      <a:pt x="68" y="183"/>
                    </a:moveTo>
                    <a:lnTo>
                      <a:pt x="71" y="179"/>
                    </a:lnTo>
                    <a:lnTo>
                      <a:pt x="75" y="173"/>
                    </a:lnTo>
                    <a:lnTo>
                      <a:pt x="79" y="161"/>
                    </a:lnTo>
                    <a:lnTo>
                      <a:pt x="79" y="157"/>
                    </a:lnTo>
                    <a:lnTo>
                      <a:pt x="79" y="154"/>
                    </a:lnTo>
                    <a:lnTo>
                      <a:pt x="79" y="136"/>
                    </a:lnTo>
                    <a:lnTo>
                      <a:pt x="77" y="131"/>
                    </a:lnTo>
                    <a:lnTo>
                      <a:pt x="75" y="130"/>
                    </a:lnTo>
                    <a:lnTo>
                      <a:pt x="70" y="131"/>
                    </a:lnTo>
                    <a:lnTo>
                      <a:pt x="61" y="142"/>
                    </a:lnTo>
                    <a:lnTo>
                      <a:pt x="53" y="150"/>
                    </a:lnTo>
                    <a:lnTo>
                      <a:pt x="44" y="155"/>
                    </a:lnTo>
                    <a:lnTo>
                      <a:pt x="27" y="157"/>
                    </a:lnTo>
                    <a:lnTo>
                      <a:pt x="14" y="152"/>
                    </a:lnTo>
                    <a:lnTo>
                      <a:pt x="7" y="144"/>
                    </a:lnTo>
                    <a:lnTo>
                      <a:pt x="3" y="138"/>
                    </a:lnTo>
                    <a:lnTo>
                      <a:pt x="0" y="126"/>
                    </a:lnTo>
                    <a:lnTo>
                      <a:pt x="0" y="111"/>
                    </a:lnTo>
                    <a:lnTo>
                      <a:pt x="3" y="100"/>
                    </a:lnTo>
                    <a:lnTo>
                      <a:pt x="8" y="88"/>
                    </a:lnTo>
                    <a:lnTo>
                      <a:pt x="15" y="80"/>
                    </a:lnTo>
                    <a:lnTo>
                      <a:pt x="24" y="76"/>
                    </a:lnTo>
                    <a:lnTo>
                      <a:pt x="34" y="75"/>
                    </a:lnTo>
                    <a:lnTo>
                      <a:pt x="47" y="78"/>
                    </a:lnTo>
                    <a:lnTo>
                      <a:pt x="63" y="86"/>
                    </a:lnTo>
                    <a:lnTo>
                      <a:pt x="72" y="89"/>
                    </a:lnTo>
                    <a:lnTo>
                      <a:pt x="76" y="89"/>
                    </a:lnTo>
                    <a:lnTo>
                      <a:pt x="77" y="84"/>
                    </a:lnTo>
                    <a:lnTo>
                      <a:pt x="77" y="80"/>
                    </a:lnTo>
                    <a:lnTo>
                      <a:pt x="72" y="75"/>
                    </a:lnTo>
                    <a:lnTo>
                      <a:pt x="60" y="65"/>
                    </a:lnTo>
                    <a:lnTo>
                      <a:pt x="55" y="55"/>
                    </a:lnTo>
                    <a:lnTo>
                      <a:pt x="51" y="46"/>
                    </a:lnTo>
                    <a:lnTo>
                      <a:pt x="50" y="35"/>
                    </a:lnTo>
                    <a:lnTo>
                      <a:pt x="54" y="19"/>
                    </a:lnTo>
                    <a:lnTo>
                      <a:pt x="60" y="11"/>
                    </a:lnTo>
                    <a:lnTo>
                      <a:pt x="65" y="6"/>
                    </a:lnTo>
                    <a:lnTo>
                      <a:pt x="75" y="1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101" y="3"/>
                    </a:lnTo>
                    <a:lnTo>
                      <a:pt x="110" y="6"/>
                    </a:lnTo>
                    <a:lnTo>
                      <a:pt x="116" y="11"/>
                    </a:lnTo>
                    <a:lnTo>
                      <a:pt x="123" y="23"/>
                    </a:lnTo>
                    <a:lnTo>
                      <a:pt x="125" y="33"/>
                    </a:lnTo>
                    <a:lnTo>
                      <a:pt x="125" y="42"/>
                    </a:lnTo>
                    <a:lnTo>
                      <a:pt x="124" y="45"/>
                    </a:lnTo>
                    <a:lnTo>
                      <a:pt x="122" y="52"/>
                    </a:lnTo>
                    <a:lnTo>
                      <a:pt x="119" y="58"/>
                    </a:lnTo>
                    <a:lnTo>
                      <a:pt x="116" y="63"/>
                    </a:lnTo>
                    <a:lnTo>
                      <a:pt x="113" y="67"/>
                    </a:lnTo>
                    <a:lnTo>
                      <a:pt x="107" y="72"/>
                    </a:lnTo>
                    <a:lnTo>
                      <a:pt x="103" y="75"/>
                    </a:lnTo>
                    <a:lnTo>
                      <a:pt x="99" y="79"/>
                    </a:lnTo>
                    <a:lnTo>
                      <a:pt x="98" y="84"/>
                    </a:lnTo>
                    <a:lnTo>
                      <a:pt x="98" y="88"/>
                    </a:lnTo>
                    <a:lnTo>
                      <a:pt x="103" y="90"/>
                    </a:lnTo>
                    <a:lnTo>
                      <a:pt x="105" y="89"/>
                    </a:lnTo>
                    <a:lnTo>
                      <a:pt x="111" y="86"/>
                    </a:lnTo>
                    <a:lnTo>
                      <a:pt x="116" y="84"/>
                    </a:lnTo>
                    <a:lnTo>
                      <a:pt x="121" y="80"/>
                    </a:lnTo>
                    <a:lnTo>
                      <a:pt x="133" y="77"/>
                    </a:lnTo>
                    <a:lnTo>
                      <a:pt x="146" y="75"/>
                    </a:lnTo>
                    <a:lnTo>
                      <a:pt x="151" y="76"/>
                    </a:lnTo>
                    <a:lnTo>
                      <a:pt x="158" y="79"/>
                    </a:lnTo>
                    <a:lnTo>
                      <a:pt x="161" y="81"/>
                    </a:lnTo>
                    <a:lnTo>
                      <a:pt x="169" y="91"/>
                    </a:lnTo>
                    <a:lnTo>
                      <a:pt x="173" y="100"/>
                    </a:lnTo>
                    <a:lnTo>
                      <a:pt x="174" y="108"/>
                    </a:lnTo>
                    <a:lnTo>
                      <a:pt x="175" y="119"/>
                    </a:lnTo>
                    <a:lnTo>
                      <a:pt x="174" y="128"/>
                    </a:lnTo>
                    <a:lnTo>
                      <a:pt x="173" y="134"/>
                    </a:lnTo>
                    <a:lnTo>
                      <a:pt x="170" y="141"/>
                    </a:lnTo>
                    <a:lnTo>
                      <a:pt x="170" y="139"/>
                    </a:lnTo>
                    <a:lnTo>
                      <a:pt x="173" y="135"/>
                    </a:lnTo>
                    <a:lnTo>
                      <a:pt x="168" y="143"/>
                    </a:lnTo>
                    <a:lnTo>
                      <a:pt x="161" y="152"/>
                    </a:lnTo>
                    <a:lnTo>
                      <a:pt x="148" y="157"/>
                    </a:lnTo>
                    <a:lnTo>
                      <a:pt x="139" y="157"/>
                    </a:lnTo>
                    <a:lnTo>
                      <a:pt x="128" y="153"/>
                    </a:lnTo>
                    <a:lnTo>
                      <a:pt x="117" y="145"/>
                    </a:lnTo>
                    <a:lnTo>
                      <a:pt x="109" y="136"/>
                    </a:lnTo>
                    <a:lnTo>
                      <a:pt x="104" y="131"/>
                    </a:lnTo>
                    <a:lnTo>
                      <a:pt x="99" y="130"/>
                    </a:lnTo>
                    <a:lnTo>
                      <a:pt x="96" y="133"/>
                    </a:lnTo>
                    <a:lnTo>
                      <a:pt x="96" y="143"/>
                    </a:lnTo>
                    <a:lnTo>
                      <a:pt x="96" y="153"/>
                    </a:lnTo>
                    <a:lnTo>
                      <a:pt x="96" y="160"/>
                    </a:lnTo>
                    <a:lnTo>
                      <a:pt x="98" y="167"/>
                    </a:lnTo>
                    <a:lnTo>
                      <a:pt x="99" y="173"/>
                    </a:lnTo>
                    <a:lnTo>
                      <a:pt x="103" y="179"/>
                    </a:lnTo>
                    <a:lnTo>
                      <a:pt x="106" y="183"/>
                    </a:lnTo>
                    <a:lnTo>
                      <a:pt x="68" y="183"/>
                    </a:lnTo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v-SE" i="0"/>
              </a:p>
            </p:txBody>
          </p:sp>
        </p:grpSp>
      </p:grpSp>
      <p:grpSp>
        <p:nvGrpSpPr>
          <p:cNvPr id="33" name="Grupp 10"/>
          <p:cNvGrpSpPr>
            <a:grpSpLocks/>
          </p:cNvGrpSpPr>
          <p:nvPr/>
        </p:nvGrpSpPr>
        <p:grpSpPr bwMode="auto">
          <a:xfrm>
            <a:off x="7334960" y="2924528"/>
            <a:ext cx="1371024" cy="1570303"/>
            <a:chOff x="1208584" y="1916832"/>
            <a:chExt cx="1370724" cy="1570568"/>
          </a:xfrm>
        </p:grpSpPr>
        <p:sp>
          <p:nvSpPr>
            <p:cNvPr id="34" name="Rectangle 34"/>
            <p:cNvSpPr>
              <a:spLocks noChangeArrowheads="1"/>
            </p:cNvSpPr>
            <p:nvPr/>
          </p:nvSpPr>
          <p:spPr bwMode="auto">
            <a:xfrm>
              <a:off x="1479889" y="1916832"/>
              <a:ext cx="1099419" cy="1570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AQJT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KQ85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98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J96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</p:txBody>
        </p:sp>
        <p:grpSp>
          <p:nvGrpSpPr>
            <p:cNvPr id="35" name="Grupp 29"/>
            <p:cNvGrpSpPr>
              <a:grpSpLocks/>
            </p:cNvGrpSpPr>
            <p:nvPr/>
          </p:nvGrpSpPr>
          <p:grpSpPr bwMode="auto">
            <a:xfrm>
              <a:off x="1208584" y="1948087"/>
              <a:ext cx="303272" cy="1390650"/>
              <a:chOff x="854075" y="1736725"/>
              <a:chExt cx="303213" cy="1389063"/>
            </a:xfrm>
          </p:grpSpPr>
          <p:sp>
            <p:nvSpPr>
              <p:cNvPr id="36" name="Freeform 20" descr="90 %"/>
              <p:cNvSpPr>
                <a:spLocks/>
              </p:cNvSpPr>
              <p:nvPr/>
            </p:nvSpPr>
            <p:spPr bwMode="auto">
              <a:xfrm>
                <a:off x="873125" y="1736725"/>
                <a:ext cx="265113" cy="285750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7" name="Freeform 21"/>
              <p:cNvSpPr>
                <a:spLocks/>
              </p:cNvSpPr>
              <p:nvPr/>
            </p:nvSpPr>
            <p:spPr bwMode="blackWhite">
              <a:xfrm>
                <a:off x="868363" y="2125663"/>
                <a:ext cx="273050" cy="288925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8" name="Freeform 22"/>
              <p:cNvSpPr>
                <a:spLocks/>
              </p:cNvSpPr>
              <p:nvPr/>
            </p:nvSpPr>
            <p:spPr bwMode="blackWhite">
              <a:xfrm>
                <a:off x="858838" y="2487613"/>
                <a:ext cx="290512" cy="290512"/>
              </a:xfrm>
              <a:custGeom>
                <a:avLst/>
                <a:gdLst>
                  <a:gd name="T0" fmla="*/ 2147483646 w 169"/>
                  <a:gd name="T1" fmla="*/ 2147483646 h 183"/>
                  <a:gd name="T2" fmla="*/ 2147483646 w 169"/>
                  <a:gd name="T3" fmla="*/ 2147483646 h 183"/>
                  <a:gd name="T4" fmla="*/ 2147483646 w 169"/>
                  <a:gd name="T5" fmla="*/ 2147483646 h 183"/>
                  <a:gd name="T6" fmla="*/ 2147483646 w 169"/>
                  <a:gd name="T7" fmla="*/ 2147483646 h 183"/>
                  <a:gd name="T8" fmla="*/ 2147483646 w 169"/>
                  <a:gd name="T9" fmla="*/ 0 h 183"/>
                  <a:gd name="T10" fmla="*/ 2147483646 w 169"/>
                  <a:gd name="T11" fmla="*/ 2147483646 h 183"/>
                  <a:gd name="T12" fmla="*/ 2147483646 w 169"/>
                  <a:gd name="T13" fmla="*/ 2147483646 h 183"/>
                  <a:gd name="T14" fmla="*/ 2147483646 w 169"/>
                  <a:gd name="T15" fmla="*/ 2147483646 h 183"/>
                  <a:gd name="T16" fmla="*/ 2147483646 w 169"/>
                  <a:gd name="T17" fmla="*/ 2147483646 h 183"/>
                  <a:gd name="T18" fmla="*/ 2147483646 w 169"/>
                  <a:gd name="T19" fmla="*/ 2147483646 h 183"/>
                  <a:gd name="T20" fmla="*/ 2147483646 w 169"/>
                  <a:gd name="T21" fmla="*/ 2147483646 h 183"/>
                  <a:gd name="T22" fmla="*/ 2147483646 w 169"/>
                  <a:gd name="T23" fmla="*/ 2147483646 h 183"/>
                  <a:gd name="T24" fmla="*/ 2147483646 w 169"/>
                  <a:gd name="T25" fmla="*/ 2147483646 h 183"/>
                  <a:gd name="T26" fmla="*/ 2147483646 w 169"/>
                  <a:gd name="T27" fmla="*/ 2147483646 h 183"/>
                  <a:gd name="T28" fmla="*/ 2147483646 w 169"/>
                  <a:gd name="T29" fmla="*/ 2147483646 h 183"/>
                  <a:gd name="T30" fmla="*/ 2147483646 w 169"/>
                  <a:gd name="T31" fmla="*/ 2147483646 h 183"/>
                  <a:gd name="T32" fmla="*/ 2147483646 w 169"/>
                  <a:gd name="T33" fmla="*/ 2147483646 h 183"/>
                  <a:gd name="T34" fmla="*/ 2147483646 w 169"/>
                  <a:gd name="T35" fmla="*/ 2147483646 h 183"/>
                  <a:gd name="T36" fmla="*/ 0 w 169"/>
                  <a:gd name="T37" fmla="*/ 2147483646 h 183"/>
                  <a:gd name="T38" fmla="*/ 2147483646 w 169"/>
                  <a:gd name="T39" fmla="*/ 2147483646 h 18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69"/>
                  <a:gd name="T61" fmla="*/ 0 h 183"/>
                  <a:gd name="T62" fmla="*/ 169 w 169"/>
                  <a:gd name="T63" fmla="*/ 183 h 18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69" h="183">
                    <a:moveTo>
                      <a:pt x="1" y="91"/>
                    </a:moveTo>
                    <a:lnTo>
                      <a:pt x="26" y="71"/>
                    </a:lnTo>
                    <a:lnTo>
                      <a:pt x="48" y="49"/>
                    </a:lnTo>
                    <a:lnTo>
                      <a:pt x="67" y="26"/>
                    </a:lnTo>
                    <a:lnTo>
                      <a:pt x="85" y="0"/>
                    </a:lnTo>
                    <a:lnTo>
                      <a:pt x="84" y="1"/>
                    </a:lnTo>
                    <a:lnTo>
                      <a:pt x="101" y="26"/>
                    </a:lnTo>
                    <a:lnTo>
                      <a:pt x="120" y="50"/>
                    </a:lnTo>
                    <a:lnTo>
                      <a:pt x="143" y="71"/>
                    </a:lnTo>
                    <a:lnTo>
                      <a:pt x="168" y="91"/>
                    </a:lnTo>
                    <a:lnTo>
                      <a:pt x="167" y="91"/>
                    </a:lnTo>
                    <a:lnTo>
                      <a:pt x="142" y="111"/>
                    </a:lnTo>
                    <a:lnTo>
                      <a:pt x="120" y="133"/>
                    </a:lnTo>
                    <a:lnTo>
                      <a:pt x="100" y="156"/>
                    </a:lnTo>
                    <a:lnTo>
                      <a:pt x="83" y="182"/>
                    </a:lnTo>
                    <a:lnTo>
                      <a:pt x="66" y="157"/>
                    </a:lnTo>
                    <a:lnTo>
                      <a:pt x="47" y="133"/>
                    </a:lnTo>
                    <a:lnTo>
                      <a:pt x="24" y="111"/>
                    </a:lnTo>
                    <a:lnTo>
                      <a:pt x="0" y="91"/>
                    </a:lnTo>
                    <a:lnTo>
                      <a:pt x="1" y="91"/>
                    </a:lnTo>
                  </a:path>
                </a:pathLst>
              </a:custGeom>
              <a:solidFill>
                <a:srgbClr val="FF66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9" name="Freeform 23" descr="90 %"/>
              <p:cNvSpPr>
                <a:spLocks/>
              </p:cNvSpPr>
              <p:nvPr/>
            </p:nvSpPr>
            <p:spPr bwMode="ltGray">
              <a:xfrm>
                <a:off x="854075" y="2834706"/>
                <a:ext cx="303087" cy="291816"/>
              </a:xfrm>
              <a:custGeom>
                <a:avLst/>
                <a:gdLst>
                  <a:gd name="T0" fmla="*/ 2147483647 w 176"/>
                  <a:gd name="T1" fmla="*/ 2147483647 h 184"/>
                  <a:gd name="T2" fmla="*/ 2147483647 w 176"/>
                  <a:gd name="T3" fmla="*/ 2147483647 h 184"/>
                  <a:gd name="T4" fmla="*/ 2147483647 w 176"/>
                  <a:gd name="T5" fmla="*/ 2147483647 h 184"/>
                  <a:gd name="T6" fmla="*/ 2147483647 w 176"/>
                  <a:gd name="T7" fmla="*/ 2147483647 h 184"/>
                  <a:gd name="T8" fmla="*/ 2147483647 w 176"/>
                  <a:gd name="T9" fmla="*/ 2147483647 h 184"/>
                  <a:gd name="T10" fmla="*/ 2147483647 w 176"/>
                  <a:gd name="T11" fmla="*/ 2147483647 h 184"/>
                  <a:gd name="T12" fmla="*/ 2147483647 w 176"/>
                  <a:gd name="T13" fmla="*/ 2147483647 h 184"/>
                  <a:gd name="T14" fmla="*/ 2147483647 w 176"/>
                  <a:gd name="T15" fmla="*/ 2147483647 h 184"/>
                  <a:gd name="T16" fmla="*/ 0 w 176"/>
                  <a:gd name="T17" fmla="*/ 2147483647 h 184"/>
                  <a:gd name="T18" fmla="*/ 2147483647 w 176"/>
                  <a:gd name="T19" fmla="*/ 2147483647 h 184"/>
                  <a:gd name="T20" fmla="*/ 2147483647 w 176"/>
                  <a:gd name="T21" fmla="*/ 2147483647 h 184"/>
                  <a:gd name="T22" fmla="*/ 2147483647 w 176"/>
                  <a:gd name="T23" fmla="*/ 2147483647 h 184"/>
                  <a:gd name="T24" fmla="*/ 2147483647 w 176"/>
                  <a:gd name="T25" fmla="*/ 2147483647 h 184"/>
                  <a:gd name="T26" fmla="*/ 2147483647 w 176"/>
                  <a:gd name="T27" fmla="*/ 2147483647 h 184"/>
                  <a:gd name="T28" fmla="*/ 2147483647 w 176"/>
                  <a:gd name="T29" fmla="*/ 2147483647 h 184"/>
                  <a:gd name="T30" fmla="*/ 2147483647 w 176"/>
                  <a:gd name="T31" fmla="*/ 2147483647 h 184"/>
                  <a:gd name="T32" fmla="*/ 2147483647 w 176"/>
                  <a:gd name="T33" fmla="*/ 2147483647 h 184"/>
                  <a:gd name="T34" fmla="*/ 2147483647 w 176"/>
                  <a:gd name="T35" fmla="*/ 2147483647 h 184"/>
                  <a:gd name="T36" fmla="*/ 2147483647 w 176"/>
                  <a:gd name="T37" fmla="*/ 2147483647 h 184"/>
                  <a:gd name="T38" fmla="*/ 2147483647 w 176"/>
                  <a:gd name="T39" fmla="*/ 0 h 184"/>
                  <a:gd name="T40" fmla="*/ 2147483647 w 176"/>
                  <a:gd name="T41" fmla="*/ 0 h 184"/>
                  <a:gd name="T42" fmla="*/ 2147483647 w 176"/>
                  <a:gd name="T43" fmla="*/ 2147483647 h 184"/>
                  <a:gd name="T44" fmla="*/ 2147483647 w 176"/>
                  <a:gd name="T45" fmla="*/ 2147483647 h 184"/>
                  <a:gd name="T46" fmla="*/ 2147483647 w 176"/>
                  <a:gd name="T47" fmla="*/ 2147483647 h 184"/>
                  <a:gd name="T48" fmla="*/ 2147483647 w 176"/>
                  <a:gd name="T49" fmla="*/ 2147483647 h 184"/>
                  <a:gd name="T50" fmla="*/ 2147483647 w 176"/>
                  <a:gd name="T51" fmla="*/ 2147483647 h 184"/>
                  <a:gd name="T52" fmla="*/ 2147483647 w 176"/>
                  <a:gd name="T53" fmla="*/ 2147483647 h 184"/>
                  <a:gd name="T54" fmla="*/ 2147483647 w 176"/>
                  <a:gd name="T55" fmla="*/ 2147483647 h 184"/>
                  <a:gd name="T56" fmla="*/ 2147483647 w 176"/>
                  <a:gd name="T57" fmla="*/ 2147483647 h 184"/>
                  <a:gd name="T58" fmla="*/ 2147483647 w 176"/>
                  <a:gd name="T59" fmla="*/ 2147483647 h 184"/>
                  <a:gd name="T60" fmla="*/ 2147483647 w 176"/>
                  <a:gd name="T61" fmla="*/ 2147483647 h 184"/>
                  <a:gd name="T62" fmla="*/ 2147483647 w 176"/>
                  <a:gd name="T63" fmla="*/ 2147483647 h 184"/>
                  <a:gd name="T64" fmla="*/ 2147483647 w 176"/>
                  <a:gd name="T65" fmla="*/ 2147483647 h 184"/>
                  <a:gd name="T66" fmla="*/ 2147483647 w 176"/>
                  <a:gd name="T67" fmla="*/ 2147483647 h 184"/>
                  <a:gd name="T68" fmla="*/ 2147483647 w 176"/>
                  <a:gd name="T69" fmla="*/ 2147483647 h 184"/>
                  <a:gd name="T70" fmla="*/ 2147483647 w 176"/>
                  <a:gd name="T71" fmla="*/ 2147483647 h 184"/>
                  <a:gd name="T72" fmla="*/ 2147483647 w 176"/>
                  <a:gd name="T73" fmla="*/ 2147483647 h 184"/>
                  <a:gd name="T74" fmla="*/ 2147483647 w 176"/>
                  <a:gd name="T75" fmla="*/ 2147483647 h 184"/>
                  <a:gd name="T76" fmla="*/ 2147483647 w 176"/>
                  <a:gd name="T77" fmla="*/ 2147483647 h 184"/>
                  <a:gd name="T78" fmla="*/ 2147483647 w 176"/>
                  <a:gd name="T79" fmla="*/ 2147483647 h 184"/>
                  <a:gd name="T80" fmla="*/ 2147483647 w 176"/>
                  <a:gd name="T81" fmla="*/ 2147483647 h 184"/>
                  <a:gd name="T82" fmla="*/ 2147483647 w 176"/>
                  <a:gd name="T83" fmla="*/ 2147483647 h 184"/>
                  <a:gd name="T84" fmla="*/ 2147483647 w 176"/>
                  <a:gd name="T85" fmla="*/ 2147483647 h 184"/>
                  <a:gd name="T86" fmla="*/ 2147483647 w 176"/>
                  <a:gd name="T87" fmla="*/ 2147483647 h 184"/>
                  <a:gd name="T88" fmla="*/ 2147483647 w 176"/>
                  <a:gd name="T89" fmla="*/ 2147483647 h 184"/>
                  <a:gd name="T90" fmla="*/ 2147483647 w 176"/>
                  <a:gd name="T91" fmla="*/ 2147483647 h 184"/>
                  <a:gd name="T92" fmla="*/ 2147483647 w 176"/>
                  <a:gd name="T93" fmla="*/ 2147483647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6"/>
                  <a:gd name="T142" fmla="*/ 0 h 184"/>
                  <a:gd name="T143" fmla="*/ 176 w 176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6" h="184">
                    <a:moveTo>
                      <a:pt x="68" y="183"/>
                    </a:moveTo>
                    <a:lnTo>
                      <a:pt x="71" y="179"/>
                    </a:lnTo>
                    <a:lnTo>
                      <a:pt x="75" y="173"/>
                    </a:lnTo>
                    <a:lnTo>
                      <a:pt x="79" y="161"/>
                    </a:lnTo>
                    <a:lnTo>
                      <a:pt x="79" y="157"/>
                    </a:lnTo>
                    <a:lnTo>
                      <a:pt x="79" y="154"/>
                    </a:lnTo>
                    <a:lnTo>
                      <a:pt x="79" y="136"/>
                    </a:lnTo>
                    <a:lnTo>
                      <a:pt x="77" y="131"/>
                    </a:lnTo>
                    <a:lnTo>
                      <a:pt x="75" y="130"/>
                    </a:lnTo>
                    <a:lnTo>
                      <a:pt x="70" y="131"/>
                    </a:lnTo>
                    <a:lnTo>
                      <a:pt x="61" y="142"/>
                    </a:lnTo>
                    <a:lnTo>
                      <a:pt x="53" y="150"/>
                    </a:lnTo>
                    <a:lnTo>
                      <a:pt x="44" y="155"/>
                    </a:lnTo>
                    <a:lnTo>
                      <a:pt x="27" y="157"/>
                    </a:lnTo>
                    <a:lnTo>
                      <a:pt x="14" y="152"/>
                    </a:lnTo>
                    <a:lnTo>
                      <a:pt x="7" y="144"/>
                    </a:lnTo>
                    <a:lnTo>
                      <a:pt x="3" y="138"/>
                    </a:lnTo>
                    <a:lnTo>
                      <a:pt x="0" y="126"/>
                    </a:lnTo>
                    <a:lnTo>
                      <a:pt x="0" y="111"/>
                    </a:lnTo>
                    <a:lnTo>
                      <a:pt x="3" y="100"/>
                    </a:lnTo>
                    <a:lnTo>
                      <a:pt x="8" y="88"/>
                    </a:lnTo>
                    <a:lnTo>
                      <a:pt x="15" y="80"/>
                    </a:lnTo>
                    <a:lnTo>
                      <a:pt x="24" y="76"/>
                    </a:lnTo>
                    <a:lnTo>
                      <a:pt x="34" y="75"/>
                    </a:lnTo>
                    <a:lnTo>
                      <a:pt x="47" y="78"/>
                    </a:lnTo>
                    <a:lnTo>
                      <a:pt x="63" y="86"/>
                    </a:lnTo>
                    <a:lnTo>
                      <a:pt x="72" y="89"/>
                    </a:lnTo>
                    <a:lnTo>
                      <a:pt x="76" y="89"/>
                    </a:lnTo>
                    <a:lnTo>
                      <a:pt x="77" y="84"/>
                    </a:lnTo>
                    <a:lnTo>
                      <a:pt x="77" y="80"/>
                    </a:lnTo>
                    <a:lnTo>
                      <a:pt x="72" y="75"/>
                    </a:lnTo>
                    <a:lnTo>
                      <a:pt x="60" y="65"/>
                    </a:lnTo>
                    <a:lnTo>
                      <a:pt x="55" y="55"/>
                    </a:lnTo>
                    <a:lnTo>
                      <a:pt x="51" y="46"/>
                    </a:lnTo>
                    <a:lnTo>
                      <a:pt x="50" y="35"/>
                    </a:lnTo>
                    <a:lnTo>
                      <a:pt x="54" y="19"/>
                    </a:lnTo>
                    <a:lnTo>
                      <a:pt x="60" y="11"/>
                    </a:lnTo>
                    <a:lnTo>
                      <a:pt x="65" y="6"/>
                    </a:lnTo>
                    <a:lnTo>
                      <a:pt x="75" y="1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101" y="3"/>
                    </a:lnTo>
                    <a:lnTo>
                      <a:pt x="110" y="6"/>
                    </a:lnTo>
                    <a:lnTo>
                      <a:pt x="116" y="11"/>
                    </a:lnTo>
                    <a:lnTo>
                      <a:pt x="123" y="23"/>
                    </a:lnTo>
                    <a:lnTo>
                      <a:pt x="125" y="33"/>
                    </a:lnTo>
                    <a:lnTo>
                      <a:pt x="125" y="42"/>
                    </a:lnTo>
                    <a:lnTo>
                      <a:pt x="124" y="45"/>
                    </a:lnTo>
                    <a:lnTo>
                      <a:pt x="122" y="52"/>
                    </a:lnTo>
                    <a:lnTo>
                      <a:pt x="119" y="58"/>
                    </a:lnTo>
                    <a:lnTo>
                      <a:pt x="116" y="63"/>
                    </a:lnTo>
                    <a:lnTo>
                      <a:pt x="113" y="67"/>
                    </a:lnTo>
                    <a:lnTo>
                      <a:pt x="107" y="72"/>
                    </a:lnTo>
                    <a:lnTo>
                      <a:pt x="103" y="75"/>
                    </a:lnTo>
                    <a:lnTo>
                      <a:pt x="99" y="79"/>
                    </a:lnTo>
                    <a:lnTo>
                      <a:pt x="98" y="84"/>
                    </a:lnTo>
                    <a:lnTo>
                      <a:pt x="98" y="88"/>
                    </a:lnTo>
                    <a:lnTo>
                      <a:pt x="103" y="90"/>
                    </a:lnTo>
                    <a:lnTo>
                      <a:pt x="105" y="89"/>
                    </a:lnTo>
                    <a:lnTo>
                      <a:pt x="111" y="86"/>
                    </a:lnTo>
                    <a:lnTo>
                      <a:pt x="116" y="84"/>
                    </a:lnTo>
                    <a:lnTo>
                      <a:pt x="121" y="80"/>
                    </a:lnTo>
                    <a:lnTo>
                      <a:pt x="133" y="77"/>
                    </a:lnTo>
                    <a:lnTo>
                      <a:pt x="146" y="75"/>
                    </a:lnTo>
                    <a:lnTo>
                      <a:pt x="151" y="76"/>
                    </a:lnTo>
                    <a:lnTo>
                      <a:pt x="158" y="79"/>
                    </a:lnTo>
                    <a:lnTo>
                      <a:pt x="161" y="81"/>
                    </a:lnTo>
                    <a:lnTo>
                      <a:pt x="169" y="91"/>
                    </a:lnTo>
                    <a:lnTo>
                      <a:pt x="173" y="100"/>
                    </a:lnTo>
                    <a:lnTo>
                      <a:pt x="174" y="108"/>
                    </a:lnTo>
                    <a:lnTo>
                      <a:pt x="175" y="119"/>
                    </a:lnTo>
                    <a:lnTo>
                      <a:pt x="174" y="128"/>
                    </a:lnTo>
                    <a:lnTo>
                      <a:pt x="173" y="134"/>
                    </a:lnTo>
                    <a:lnTo>
                      <a:pt x="170" y="141"/>
                    </a:lnTo>
                    <a:lnTo>
                      <a:pt x="170" y="139"/>
                    </a:lnTo>
                    <a:lnTo>
                      <a:pt x="173" y="135"/>
                    </a:lnTo>
                    <a:lnTo>
                      <a:pt x="168" y="143"/>
                    </a:lnTo>
                    <a:lnTo>
                      <a:pt x="161" y="152"/>
                    </a:lnTo>
                    <a:lnTo>
                      <a:pt x="148" y="157"/>
                    </a:lnTo>
                    <a:lnTo>
                      <a:pt x="139" y="157"/>
                    </a:lnTo>
                    <a:lnTo>
                      <a:pt x="128" y="153"/>
                    </a:lnTo>
                    <a:lnTo>
                      <a:pt x="117" y="145"/>
                    </a:lnTo>
                    <a:lnTo>
                      <a:pt x="109" y="136"/>
                    </a:lnTo>
                    <a:lnTo>
                      <a:pt x="104" y="131"/>
                    </a:lnTo>
                    <a:lnTo>
                      <a:pt x="99" y="130"/>
                    </a:lnTo>
                    <a:lnTo>
                      <a:pt x="96" y="133"/>
                    </a:lnTo>
                    <a:lnTo>
                      <a:pt x="96" y="143"/>
                    </a:lnTo>
                    <a:lnTo>
                      <a:pt x="96" y="153"/>
                    </a:lnTo>
                    <a:lnTo>
                      <a:pt x="96" y="160"/>
                    </a:lnTo>
                    <a:lnTo>
                      <a:pt x="98" y="167"/>
                    </a:lnTo>
                    <a:lnTo>
                      <a:pt x="99" y="173"/>
                    </a:lnTo>
                    <a:lnTo>
                      <a:pt x="103" y="179"/>
                    </a:lnTo>
                    <a:lnTo>
                      <a:pt x="106" y="183"/>
                    </a:lnTo>
                    <a:lnTo>
                      <a:pt x="68" y="183"/>
                    </a:lnTo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v-SE" i="0"/>
              </a:p>
            </p:txBody>
          </p:sp>
        </p:grpSp>
      </p:grpSp>
      <p:sp>
        <p:nvSpPr>
          <p:cNvPr id="50" name="textruta 49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1052341" y="5244090"/>
            <a:ext cx="167943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400" dirty="0" smtClean="0"/>
              <a:t>Den </a:t>
            </a:r>
            <a:r>
              <a:rPr lang="sv-SE" sz="2400" b="1" dirty="0" smtClean="0"/>
              <a:t>lengste</a:t>
            </a:r>
          </a:p>
          <a:p>
            <a:pPr algn="ctr"/>
            <a:r>
              <a:rPr lang="sv-SE" sz="2400" dirty="0" smtClean="0"/>
              <a:t>fargen</a:t>
            </a:r>
            <a:endParaRPr lang="sv-SE" sz="2400" dirty="0"/>
          </a:p>
        </p:txBody>
      </p:sp>
      <p:grpSp>
        <p:nvGrpSpPr>
          <p:cNvPr id="53" name="Grupp 52"/>
          <p:cNvGrpSpPr/>
          <p:nvPr/>
        </p:nvGrpSpPr>
        <p:grpSpPr>
          <a:xfrm>
            <a:off x="4376054" y="1614320"/>
            <a:ext cx="1054360" cy="582385"/>
            <a:chOff x="3069769" y="690588"/>
            <a:chExt cx="1054360" cy="582385"/>
          </a:xfrm>
        </p:grpSpPr>
        <p:sp>
          <p:nvSpPr>
            <p:cNvPr id="54" name="Rektangel med rundade hörn 46">
              <a:extLst>
                <a:ext uri="{FF2B5EF4-FFF2-40B4-BE49-F238E27FC236}">
                  <a16:creationId xmlns:a16="http://schemas.microsoft.com/office/drawing/2014/main" id="{6798C1D6-62AE-4ED3-86A4-B1FD5C4CBC39}"/>
                </a:ext>
              </a:extLst>
            </p:cNvPr>
            <p:cNvSpPr/>
            <p:nvPr/>
          </p:nvSpPr>
          <p:spPr>
            <a:xfrm>
              <a:off x="3069769" y="690588"/>
              <a:ext cx="1054360" cy="582385"/>
            </a:xfrm>
            <a:prstGeom prst="roundRect">
              <a:avLst/>
            </a:prstGeom>
            <a:ln w="381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tIns="72000" rtlCol="0" anchor="ctr"/>
            <a:lstStyle/>
            <a:p>
              <a:pPr marL="93663"/>
              <a:r>
                <a:rPr lang="sv-SE" sz="3400" b="1" dirty="0">
                  <a:solidFill>
                    <a:srgbClr val="CC6600"/>
                  </a:solidFill>
                  <a:latin typeface="Arial Black" panose="020B0A04020102020204" pitchFamily="34" charset="0"/>
                </a:rPr>
                <a:t>1</a:t>
              </a:r>
            </a:p>
          </p:txBody>
        </p:sp>
        <p:sp>
          <p:nvSpPr>
            <p:cNvPr id="55" name="Freeform 22">
              <a:extLst>
                <a:ext uri="{FF2B5EF4-FFF2-40B4-BE49-F238E27FC236}">
                  <a16:creationId xmlns:a16="http://schemas.microsoft.com/office/drawing/2014/main" id="{ADD459F6-EFDB-4E0C-958A-04E3C3503EAD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3639620" y="811895"/>
              <a:ext cx="323485" cy="311988"/>
            </a:xfrm>
            <a:custGeom>
              <a:avLst/>
              <a:gdLst>
                <a:gd name="T0" fmla="*/ 2147483646 w 169"/>
                <a:gd name="T1" fmla="*/ 2147483646 h 183"/>
                <a:gd name="T2" fmla="*/ 2147483646 w 169"/>
                <a:gd name="T3" fmla="*/ 2147483646 h 183"/>
                <a:gd name="T4" fmla="*/ 2147483646 w 169"/>
                <a:gd name="T5" fmla="*/ 2147483646 h 183"/>
                <a:gd name="T6" fmla="*/ 2147483646 w 169"/>
                <a:gd name="T7" fmla="*/ 2147483646 h 183"/>
                <a:gd name="T8" fmla="*/ 2147483646 w 169"/>
                <a:gd name="T9" fmla="*/ 0 h 183"/>
                <a:gd name="T10" fmla="*/ 2147483646 w 169"/>
                <a:gd name="T11" fmla="*/ 2147483646 h 183"/>
                <a:gd name="T12" fmla="*/ 2147483646 w 169"/>
                <a:gd name="T13" fmla="*/ 2147483646 h 183"/>
                <a:gd name="T14" fmla="*/ 2147483646 w 169"/>
                <a:gd name="T15" fmla="*/ 2147483646 h 183"/>
                <a:gd name="T16" fmla="*/ 2147483646 w 169"/>
                <a:gd name="T17" fmla="*/ 2147483646 h 183"/>
                <a:gd name="T18" fmla="*/ 2147483646 w 169"/>
                <a:gd name="T19" fmla="*/ 2147483646 h 183"/>
                <a:gd name="T20" fmla="*/ 2147483646 w 169"/>
                <a:gd name="T21" fmla="*/ 2147483646 h 183"/>
                <a:gd name="T22" fmla="*/ 2147483646 w 169"/>
                <a:gd name="T23" fmla="*/ 2147483646 h 183"/>
                <a:gd name="T24" fmla="*/ 2147483646 w 169"/>
                <a:gd name="T25" fmla="*/ 2147483646 h 183"/>
                <a:gd name="T26" fmla="*/ 2147483646 w 169"/>
                <a:gd name="T27" fmla="*/ 2147483646 h 183"/>
                <a:gd name="T28" fmla="*/ 2147483646 w 169"/>
                <a:gd name="T29" fmla="*/ 2147483646 h 183"/>
                <a:gd name="T30" fmla="*/ 2147483646 w 169"/>
                <a:gd name="T31" fmla="*/ 2147483646 h 183"/>
                <a:gd name="T32" fmla="*/ 2147483646 w 169"/>
                <a:gd name="T33" fmla="*/ 2147483646 h 183"/>
                <a:gd name="T34" fmla="*/ 2147483646 w 169"/>
                <a:gd name="T35" fmla="*/ 2147483646 h 183"/>
                <a:gd name="T36" fmla="*/ 0 w 169"/>
                <a:gd name="T37" fmla="*/ 2147483646 h 183"/>
                <a:gd name="T38" fmla="*/ 2147483646 w 169"/>
                <a:gd name="T39" fmla="*/ 2147483646 h 183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169"/>
                <a:gd name="T61" fmla="*/ 0 h 183"/>
                <a:gd name="T62" fmla="*/ 169 w 169"/>
                <a:gd name="T63" fmla="*/ 183 h 183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169" h="183">
                  <a:moveTo>
                    <a:pt x="1" y="91"/>
                  </a:moveTo>
                  <a:lnTo>
                    <a:pt x="26" y="71"/>
                  </a:lnTo>
                  <a:lnTo>
                    <a:pt x="48" y="49"/>
                  </a:lnTo>
                  <a:lnTo>
                    <a:pt x="67" y="26"/>
                  </a:lnTo>
                  <a:lnTo>
                    <a:pt x="85" y="0"/>
                  </a:lnTo>
                  <a:lnTo>
                    <a:pt x="84" y="1"/>
                  </a:lnTo>
                  <a:lnTo>
                    <a:pt x="101" y="26"/>
                  </a:lnTo>
                  <a:lnTo>
                    <a:pt x="120" y="50"/>
                  </a:lnTo>
                  <a:lnTo>
                    <a:pt x="143" y="71"/>
                  </a:lnTo>
                  <a:lnTo>
                    <a:pt x="168" y="91"/>
                  </a:lnTo>
                  <a:lnTo>
                    <a:pt x="167" y="91"/>
                  </a:lnTo>
                  <a:lnTo>
                    <a:pt x="142" y="111"/>
                  </a:lnTo>
                  <a:lnTo>
                    <a:pt x="120" y="133"/>
                  </a:lnTo>
                  <a:lnTo>
                    <a:pt x="100" y="156"/>
                  </a:lnTo>
                  <a:lnTo>
                    <a:pt x="83" y="182"/>
                  </a:lnTo>
                  <a:lnTo>
                    <a:pt x="66" y="157"/>
                  </a:lnTo>
                  <a:lnTo>
                    <a:pt x="47" y="133"/>
                  </a:lnTo>
                  <a:lnTo>
                    <a:pt x="24" y="111"/>
                  </a:lnTo>
                  <a:lnTo>
                    <a:pt x="0" y="91"/>
                  </a:lnTo>
                  <a:lnTo>
                    <a:pt x="1" y="91"/>
                  </a:lnTo>
                </a:path>
              </a:pathLst>
            </a:custGeom>
            <a:solidFill>
              <a:srgbClr val="FF6600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58" name="Grupp 57"/>
          <p:cNvGrpSpPr/>
          <p:nvPr/>
        </p:nvGrpSpPr>
        <p:grpSpPr>
          <a:xfrm>
            <a:off x="4324737" y="4519254"/>
            <a:ext cx="1054360" cy="582385"/>
            <a:chOff x="6226627" y="3754143"/>
            <a:chExt cx="1054360" cy="582385"/>
          </a:xfrm>
        </p:grpSpPr>
        <p:sp>
          <p:nvSpPr>
            <p:cNvPr id="59" name="Rektangel med rundade hörn 46">
              <a:extLst>
                <a:ext uri="{FF2B5EF4-FFF2-40B4-BE49-F238E27FC236}">
                  <a16:creationId xmlns:a16="http://schemas.microsoft.com/office/drawing/2014/main" id="{6798C1D6-62AE-4ED3-86A4-B1FD5C4CBC39}"/>
                </a:ext>
              </a:extLst>
            </p:cNvPr>
            <p:cNvSpPr/>
            <p:nvPr/>
          </p:nvSpPr>
          <p:spPr>
            <a:xfrm>
              <a:off x="6226627" y="3754143"/>
              <a:ext cx="1054360" cy="582385"/>
            </a:xfrm>
            <a:prstGeom prst="roundRect">
              <a:avLst/>
            </a:prstGeom>
            <a:ln w="57150">
              <a:solidFill>
                <a:srgbClr val="03A6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tIns="72000" rtlCol="0" anchor="ctr"/>
            <a:lstStyle/>
            <a:p>
              <a:pPr marL="93663"/>
              <a:r>
                <a:rPr lang="sv-SE" sz="3400" b="1" dirty="0">
                  <a:solidFill>
                    <a:srgbClr val="002060"/>
                  </a:solidFill>
                  <a:latin typeface="Arial Black" panose="020B0A04020102020204" pitchFamily="34" charset="0"/>
                </a:rPr>
                <a:t>1</a:t>
              </a:r>
            </a:p>
          </p:txBody>
        </p:sp>
        <p:sp>
          <p:nvSpPr>
            <p:cNvPr id="60" name="Freeform 20" descr="90 %">
              <a:extLst>
                <a:ext uri="{FF2B5EF4-FFF2-40B4-BE49-F238E27FC236}">
                  <a16:creationId xmlns:a16="http://schemas.microsoft.com/office/drawing/2014/main" id="{44F978CB-A69D-490A-B68C-EA40D3B618C3}"/>
                </a:ext>
              </a:extLst>
            </p:cNvPr>
            <p:cNvSpPr>
              <a:spLocks/>
            </p:cNvSpPr>
            <p:nvPr/>
          </p:nvSpPr>
          <p:spPr bwMode="auto">
            <a:xfrm>
              <a:off x="6774938" y="3869203"/>
              <a:ext cx="295203" cy="306874"/>
            </a:xfrm>
            <a:custGeom>
              <a:avLst/>
              <a:gdLst>
                <a:gd name="T0" fmla="*/ 2147483646 w 154"/>
                <a:gd name="T1" fmla="*/ 2147483646 h 180"/>
                <a:gd name="T2" fmla="*/ 2147483646 w 154"/>
                <a:gd name="T3" fmla="*/ 2147483646 h 180"/>
                <a:gd name="T4" fmla="*/ 2147483646 w 154"/>
                <a:gd name="T5" fmla="*/ 2147483646 h 180"/>
                <a:gd name="T6" fmla="*/ 2147483646 w 154"/>
                <a:gd name="T7" fmla="*/ 2147483646 h 180"/>
                <a:gd name="T8" fmla="*/ 2147483646 w 154"/>
                <a:gd name="T9" fmla="*/ 2147483646 h 180"/>
                <a:gd name="T10" fmla="*/ 2147483646 w 154"/>
                <a:gd name="T11" fmla="*/ 2147483646 h 180"/>
                <a:gd name="T12" fmla="*/ 2147483646 w 154"/>
                <a:gd name="T13" fmla="*/ 2147483646 h 180"/>
                <a:gd name="T14" fmla="*/ 2147483646 w 154"/>
                <a:gd name="T15" fmla="*/ 2147483646 h 180"/>
                <a:gd name="T16" fmla="*/ 2147483646 w 154"/>
                <a:gd name="T17" fmla="*/ 2147483646 h 180"/>
                <a:gd name="T18" fmla="*/ 2147483646 w 154"/>
                <a:gd name="T19" fmla="*/ 2147483646 h 180"/>
                <a:gd name="T20" fmla="*/ 2147483646 w 154"/>
                <a:gd name="T21" fmla="*/ 2147483646 h 180"/>
                <a:gd name="T22" fmla="*/ 2147483646 w 154"/>
                <a:gd name="T23" fmla="*/ 2147483646 h 180"/>
                <a:gd name="T24" fmla="*/ 2147483646 w 154"/>
                <a:gd name="T25" fmla="*/ 2147483646 h 180"/>
                <a:gd name="T26" fmla="*/ 2147483646 w 154"/>
                <a:gd name="T27" fmla="*/ 2147483646 h 180"/>
                <a:gd name="T28" fmla="*/ 2147483646 w 154"/>
                <a:gd name="T29" fmla="*/ 2147483646 h 180"/>
                <a:gd name="T30" fmla="*/ 2147483646 w 154"/>
                <a:gd name="T31" fmla="*/ 2147483646 h 180"/>
                <a:gd name="T32" fmla="*/ 2147483646 w 154"/>
                <a:gd name="T33" fmla="*/ 2147483646 h 180"/>
                <a:gd name="T34" fmla="*/ 2147483646 w 154"/>
                <a:gd name="T35" fmla="*/ 2147483646 h 180"/>
                <a:gd name="T36" fmla="*/ 2147483646 w 154"/>
                <a:gd name="T37" fmla="*/ 2147483646 h 180"/>
                <a:gd name="T38" fmla="*/ 2147483646 w 154"/>
                <a:gd name="T39" fmla="*/ 2147483646 h 180"/>
                <a:gd name="T40" fmla="*/ 2147483646 w 154"/>
                <a:gd name="T41" fmla="*/ 2147483646 h 180"/>
                <a:gd name="T42" fmla="*/ 2147483646 w 154"/>
                <a:gd name="T43" fmla="*/ 2147483646 h 180"/>
                <a:gd name="T44" fmla="*/ 2147483646 w 154"/>
                <a:gd name="T45" fmla="*/ 2147483646 h 180"/>
                <a:gd name="T46" fmla="*/ 2147483646 w 154"/>
                <a:gd name="T47" fmla="*/ 2147483646 h 180"/>
                <a:gd name="T48" fmla="*/ 2147483646 w 154"/>
                <a:gd name="T49" fmla="*/ 2147483646 h 180"/>
                <a:gd name="T50" fmla="*/ 2147483646 w 154"/>
                <a:gd name="T51" fmla="*/ 2147483646 h 180"/>
                <a:gd name="T52" fmla="*/ 2147483646 w 154"/>
                <a:gd name="T53" fmla="*/ 2147483646 h 180"/>
                <a:gd name="T54" fmla="*/ 2147483646 w 154"/>
                <a:gd name="T55" fmla="*/ 2147483646 h 180"/>
                <a:gd name="T56" fmla="*/ 2147483646 w 154"/>
                <a:gd name="T57" fmla="*/ 0 h 180"/>
                <a:gd name="T58" fmla="*/ 2147483646 w 154"/>
                <a:gd name="T59" fmla="*/ 2147483646 h 180"/>
                <a:gd name="T60" fmla="*/ 2147483646 w 154"/>
                <a:gd name="T61" fmla="*/ 2147483646 h 180"/>
                <a:gd name="T62" fmla="*/ 2147483646 w 154"/>
                <a:gd name="T63" fmla="*/ 2147483646 h 180"/>
                <a:gd name="T64" fmla="*/ 2147483646 w 154"/>
                <a:gd name="T65" fmla="*/ 2147483646 h 180"/>
                <a:gd name="T66" fmla="*/ 2147483646 w 154"/>
                <a:gd name="T67" fmla="*/ 2147483646 h 180"/>
                <a:gd name="T68" fmla="*/ 2147483646 w 154"/>
                <a:gd name="T69" fmla="*/ 2147483646 h 180"/>
                <a:gd name="T70" fmla="*/ 0 w 154"/>
                <a:gd name="T71" fmla="*/ 2147483646 h 180"/>
                <a:gd name="T72" fmla="*/ 2147483646 w 154"/>
                <a:gd name="T73" fmla="*/ 2147483646 h 180"/>
                <a:gd name="T74" fmla="*/ 2147483646 w 154"/>
                <a:gd name="T75" fmla="*/ 2147483646 h 180"/>
                <a:gd name="T76" fmla="*/ 2147483646 w 154"/>
                <a:gd name="T77" fmla="*/ 2147483646 h 180"/>
                <a:gd name="T78" fmla="*/ 2147483646 w 154"/>
                <a:gd name="T79" fmla="*/ 2147483646 h 180"/>
                <a:gd name="T80" fmla="*/ 2147483646 w 154"/>
                <a:gd name="T81" fmla="*/ 2147483646 h 180"/>
                <a:gd name="T82" fmla="*/ 2147483646 w 154"/>
                <a:gd name="T83" fmla="*/ 2147483646 h 180"/>
                <a:gd name="T84" fmla="*/ 2147483646 w 154"/>
                <a:gd name="T85" fmla="*/ 2147483646 h 180"/>
                <a:gd name="T86" fmla="*/ 2147483646 w 154"/>
                <a:gd name="T87" fmla="*/ 2147483646 h 180"/>
                <a:gd name="T88" fmla="*/ 2147483646 w 154"/>
                <a:gd name="T89" fmla="*/ 2147483646 h 180"/>
                <a:gd name="T90" fmla="*/ 2147483646 w 154"/>
                <a:gd name="T91" fmla="*/ 2147483646 h 180"/>
                <a:gd name="T92" fmla="*/ 2147483646 w 154"/>
                <a:gd name="T93" fmla="*/ 2147483646 h 180"/>
                <a:gd name="T94" fmla="*/ 2147483646 w 154"/>
                <a:gd name="T95" fmla="*/ 2147483646 h 180"/>
                <a:gd name="T96" fmla="*/ 2147483646 w 154"/>
                <a:gd name="T97" fmla="*/ 2147483646 h 180"/>
                <a:gd name="T98" fmla="*/ 2147483646 w 154"/>
                <a:gd name="T99" fmla="*/ 2147483646 h 180"/>
                <a:gd name="T100" fmla="*/ 2147483646 w 154"/>
                <a:gd name="T101" fmla="*/ 2147483646 h 180"/>
                <a:gd name="T102" fmla="*/ 2147483646 w 154"/>
                <a:gd name="T103" fmla="*/ 2147483646 h 180"/>
                <a:gd name="T104" fmla="*/ 2147483646 w 154"/>
                <a:gd name="T105" fmla="*/ 2147483646 h 180"/>
                <a:gd name="T106" fmla="*/ 2147483646 w 154"/>
                <a:gd name="T107" fmla="*/ 2147483646 h 180"/>
                <a:gd name="T108" fmla="*/ 2147483646 w 154"/>
                <a:gd name="T109" fmla="*/ 2147483646 h 180"/>
                <a:gd name="T110" fmla="*/ 2147483646 w 154"/>
                <a:gd name="T111" fmla="*/ 2147483646 h 18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54"/>
                <a:gd name="T169" fmla="*/ 0 h 180"/>
                <a:gd name="T170" fmla="*/ 154 w 154"/>
                <a:gd name="T171" fmla="*/ 180 h 180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54" h="180">
                  <a:moveTo>
                    <a:pt x="78" y="179"/>
                  </a:moveTo>
                  <a:lnTo>
                    <a:pt x="97" y="179"/>
                  </a:lnTo>
                  <a:lnTo>
                    <a:pt x="97" y="178"/>
                  </a:lnTo>
                  <a:lnTo>
                    <a:pt x="89" y="166"/>
                  </a:lnTo>
                  <a:lnTo>
                    <a:pt x="86" y="153"/>
                  </a:lnTo>
                  <a:lnTo>
                    <a:pt x="86" y="130"/>
                  </a:lnTo>
                  <a:lnTo>
                    <a:pt x="87" y="130"/>
                  </a:lnTo>
                  <a:lnTo>
                    <a:pt x="93" y="148"/>
                  </a:lnTo>
                  <a:lnTo>
                    <a:pt x="99" y="155"/>
                  </a:lnTo>
                  <a:lnTo>
                    <a:pt x="106" y="160"/>
                  </a:lnTo>
                  <a:lnTo>
                    <a:pt x="114" y="163"/>
                  </a:lnTo>
                  <a:lnTo>
                    <a:pt x="119" y="164"/>
                  </a:lnTo>
                  <a:lnTo>
                    <a:pt x="123" y="165"/>
                  </a:lnTo>
                  <a:lnTo>
                    <a:pt x="131" y="163"/>
                  </a:lnTo>
                  <a:lnTo>
                    <a:pt x="140" y="159"/>
                  </a:lnTo>
                  <a:lnTo>
                    <a:pt x="140" y="158"/>
                  </a:lnTo>
                  <a:lnTo>
                    <a:pt x="150" y="143"/>
                  </a:lnTo>
                  <a:lnTo>
                    <a:pt x="153" y="126"/>
                  </a:lnTo>
                  <a:lnTo>
                    <a:pt x="153" y="121"/>
                  </a:lnTo>
                  <a:lnTo>
                    <a:pt x="152" y="117"/>
                  </a:lnTo>
                  <a:lnTo>
                    <a:pt x="150" y="108"/>
                  </a:lnTo>
                  <a:lnTo>
                    <a:pt x="140" y="93"/>
                  </a:lnTo>
                  <a:lnTo>
                    <a:pt x="140" y="94"/>
                  </a:lnTo>
                  <a:lnTo>
                    <a:pt x="115" y="58"/>
                  </a:lnTo>
                  <a:lnTo>
                    <a:pt x="117" y="59"/>
                  </a:lnTo>
                  <a:lnTo>
                    <a:pt x="95" y="31"/>
                  </a:lnTo>
                  <a:lnTo>
                    <a:pt x="77" y="1"/>
                  </a:lnTo>
                  <a:lnTo>
                    <a:pt x="76" y="0"/>
                  </a:lnTo>
                  <a:lnTo>
                    <a:pt x="58" y="31"/>
                  </a:lnTo>
                  <a:lnTo>
                    <a:pt x="37" y="59"/>
                  </a:lnTo>
                  <a:lnTo>
                    <a:pt x="38" y="58"/>
                  </a:lnTo>
                  <a:lnTo>
                    <a:pt x="13" y="94"/>
                  </a:lnTo>
                  <a:lnTo>
                    <a:pt x="13" y="93"/>
                  </a:lnTo>
                  <a:lnTo>
                    <a:pt x="3" y="108"/>
                  </a:lnTo>
                  <a:lnTo>
                    <a:pt x="0" y="125"/>
                  </a:lnTo>
                  <a:lnTo>
                    <a:pt x="3" y="143"/>
                  </a:lnTo>
                  <a:lnTo>
                    <a:pt x="13" y="158"/>
                  </a:lnTo>
                  <a:lnTo>
                    <a:pt x="21" y="163"/>
                  </a:lnTo>
                  <a:lnTo>
                    <a:pt x="30" y="164"/>
                  </a:lnTo>
                  <a:lnTo>
                    <a:pt x="34" y="164"/>
                  </a:lnTo>
                  <a:lnTo>
                    <a:pt x="39" y="163"/>
                  </a:lnTo>
                  <a:lnTo>
                    <a:pt x="47" y="160"/>
                  </a:lnTo>
                  <a:lnTo>
                    <a:pt x="54" y="155"/>
                  </a:lnTo>
                  <a:lnTo>
                    <a:pt x="60" y="148"/>
                  </a:lnTo>
                  <a:lnTo>
                    <a:pt x="64" y="140"/>
                  </a:lnTo>
                  <a:lnTo>
                    <a:pt x="66" y="130"/>
                  </a:lnTo>
                  <a:lnTo>
                    <a:pt x="67" y="130"/>
                  </a:lnTo>
                  <a:lnTo>
                    <a:pt x="67" y="153"/>
                  </a:lnTo>
                  <a:lnTo>
                    <a:pt x="64" y="166"/>
                  </a:lnTo>
                  <a:lnTo>
                    <a:pt x="56" y="178"/>
                  </a:lnTo>
                  <a:lnTo>
                    <a:pt x="56" y="179"/>
                  </a:lnTo>
                  <a:lnTo>
                    <a:pt x="76" y="179"/>
                  </a:lnTo>
                  <a:lnTo>
                    <a:pt x="78" y="179"/>
                  </a:lnTo>
                </a:path>
              </a:pathLst>
            </a:custGeom>
            <a:pattFill prst="pct90">
              <a:fgClr>
                <a:srgbClr val="000080"/>
              </a:fgClr>
              <a:bgClr>
                <a:schemeClr val="tx1"/>
              </a:bgClr>
            </a:patt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61" name="Grupp 60"/>
          <p:cNvGrpSpPr/>
          <p:nvPr/>
        </p:nvGrpSpPr>
        <p:grpSpPr>
          <a:xfrm>
            <a:off x="1328056" y="4519254"/>
            <a:ext cx="1054360" cy="582385"/>
            <a:chOff x="7766178" y="3772805"/>
            <a:chExt cx="1054360" cy="582385"/>
          </a:xfrm>
        </p:grpSpPr>
        <p:sp>
          <p:nvSpPr>
            <p:cNvPr id="62" name="Rektangel med rundade hörn 46">
              <a:extLst>
                <a:ext uri="{FF2B5EF4-FFF2-40B4-BE49-F238E27FC236}">
                  <a16:creationId xmlns:a16="http://schemas.microsoft.com/office/drawing/2014/main" id="{6798C1D6-62AE-4ED3-86A4-B1FD5C4CBC39}"/>
                </a:ext>
              </a:extLst>
            </p:cNvPr>
            <p:cNvSpPr/>
            <p:nvPr/>
          </p:nvSpPr>
          <p:spPr>
            <a:xfrm>
              <a:off x="7766178" y="3772805"/>
              <a:ext cx="1054360" cy="582385"/>
            </a:xfrm>
            <a:prstGeom prst="roundRect">
              <a:avLst/>
            </a:prstGeom>
            <a:ln w="57150">
              <a:solidFill>
                <a:srgbClr val="03A6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tIns="72000" rtlCol="0" anchor="ctr"/>
            <a:lstStyle/>
            <a:p>
              <a:pPr marL="93663"/>
              <a:r>
                <a:rPr lang="sv-SE" sz="3400" b="1" dirty="0">
                  <a:solidFill>
                    <a:srgbClr val="FF0000"/>
                  </a:solidFill>
                  <a:latin typeface="Arial Black" panose="020B0A04020102020204" pitchFamily="34" charset="0"/>
                </a:rPr>
                <a:t>1</a:t>
              </a:r>
            </a:p>
          </p:txBody>
        </p:sp>
        <p:sp>
          <p:nvSpPr>
            <p:cNvPr id="63" name="Freeform 21">
              <a:extLst>
                <a:ext uri="{FF2B5EF4-FFF2-40B4-BE49-F238E27FC236}">
                  <a16:creationId xmlns:a16="http://schemas.microsoft.com/office/drawing/2014/main" id="{1535FB28-4CF4-4DCF-9CB9-3BE494ED959D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8316521" y="3898062"/>
              <a:ext cx="304041" cy="310284"/>
            </a:xfrm>
            <a:custGeom>
              <a:avLst/>
              <a:gdLst>
                <a:gd name="T0" fmla="*/ 2147483646 w 159"/>
                <a:gd name="T1" fmla="*/ 2147483646 h 182"/>
                <a:gd name="T2" fmla="*/ 2147483646 w 159"/>
                <a:gd name="T3" fmla="*/ 2147483646 h 182"/>
                <a:gd name="T4" fmla="*/ 2147483646 w 159"/>
                <a:gd name="T5" fmla="*/ 2147483646 h 182"/>
                <a:gd name="T6" fmla="*/ 2147483646 w 159"/>
                <a:gd name="T7" fmla="*/ 2147483646 h 182"/>
                <a:gd name="T8" fmla="*/ 2147483646 w 159"/>
                <a:gd name="T9" fmla="*/ 2147483646 h 182"/>
                <a:gd name="T10" fmla="*/ 2147483646 w 159"/>
                <a:gd name="T11" fmla="*/ 2147483646 h 182"/>
                <a:gd name="T12" fmla="*/ 2147483646 w 159"/>
                <a:gd name="T13" fmla="*/ 2147483646 h 182"/>
                <a:gd name="T14" fmla="*/ 2147483646 w 159"/>
                <a:gd name="T15" fmla="*/ 2147483646 h 182"/>
                <a:gd name="T16" fmla="*/ 2147483646 w 159"/>
                <a:gd name="T17" fmla="*/ 2147483646 h 182"/>
                <a:gd name="T18" fmla="*/ 2147483646 w 159"/>
                <a:gd name="T19" fmla="*/ 2147483646 h 182"/>
                <a:gd name="T20" fmla="*/ 2147483646 w 159"/>
                <a:gd name="T21" fmla="*/ 2147483646 h 182"/>
                <a:gd name="T22" fmla="*/ 2147483646 w 159"/>
                <a:gd name="T23" fmla="*/ 2147483646 h 182"/>
                <a:gd name="T24" fmla="*/ 2147483646 w 159"/>
                <a:gd name="T25" fmla="*/ 2147483646 h 182"/>
                <a:gd name="T26" fmla="*/ 2147483646 w 159"/>
                <a:gd name="T27" fmla="*/ 2147483646 h 182"/>
                <a:gd name="T28" fmla="*/ 2147483646 w 159"/>
                <a:gd name="T29" fmla="*/ 0 h 182"/>
                <a:gd name="T30" fmla="*/ 2147483646 w 159"/>
                <a:gd name="T31" fmla="*/ 0 h 182"/>
                <a:gd name="T32" fmla="*/ 2147483646 w 159"/>
                <a:gd name="T33" fmla="*/ 2147483646 h 182"/>
                <a:gd name="T34" fmla="*/ 2147483646 w 159"/>
                <a:gd name="T35" fmla="*/ 2147483646 h 182"/>
                <a:gd name="T36" fmla="*/ 2147483646 w 159"/>
                <a:gd name="T37" fmla="*/ 2147483646 h 182"/>
                <a:gd name="T38" fmla="*/ 2147483646 w 159"/>
                <a:gd name="T39" fmla="*/ 2147483646 h 182"/>
                <a:gd name="T40" fmla="*/ 2147483646 w 159"/>
                <a:gd name="T41" fmla="*/ 2147483646 h 182"/>
                <a:gd name="T42" fmla="*/ 2147483646 w 159"/>
                <a:gd name="T43" fmla="*/ 2147483646 h 182"/>
                <a:gd name="T44" fmla="*/ 2147483646 w 159"/>
                <a:gd name="T45" fmla="*/ 2147483646 h 182"/>
                <a:gd name="T46" fmla="*/ 2147483646 w 159"/>
                <a:gd name="T47" fmla="*/ 2147483646 h 182"/>
                <a:gd name="T48" fmla="*/ 2147483646 w 159"/>
                <a:gd name="T49" fmla="*/ 2147483646 h 182"/>
                <a:gd name="T50" fmla="*/ 2147483646 w 159"/>
                <a:gd name="T51" fmla="*/ 2147483646 h 182"/>
                <a:gd name="T52" fmla="*/ 2147483646 w 159"/>
                <a:gd name="T53" fmla="*/ 2147483646 h 182"/>
                <a:gd name="T54" fmla="*/ 2147483646 w 159"/>
                <a:gd name="T55" fmla="*/ 2147483646 h 182"/>
                <a:gd name="T56" fmla="*/ 2147483646 w 159"/>
                <a:gd name="T57" fmla="*/ 2147483646 h 182"/>
                <a:gd name="T58" fmla="*/ 2147483646 w 159"/>
                <a:gd name="T59" fmla="*/ 2147483646 h 182"/>
                <a:gd name="T60" fmla="*/ 2147483646 w 159"/>
                <a:gd name="T61" fmla="*/ 0 h 182"/>
                <a:gd name="T62" fmla="*/ 2147483646 w 159"/>
                <a:gd name="T63" fmla="*/ 0 h 182"/>
                <a:gd name="T64" fmla="*/ 2147483646 w 159"/>
                <a:gd name="T65" fmla="*/ 2147483646 h 182"/>
                <a:gd name="T66" fmla="*/ 2147483646 w 159"/>
                <a:gd name="T67" fmla="*/ 2147483646 h 182"/>
                <a:gd name="T68" fmla="*/ 2147483646 w 159"/>
                <a:gd name="T69" fmla="*/ 2147483646 h 182"/>
                <a:gd name="T70" fmla="*/ 2147483646 w 159"/>
                <a:gd name="T71" fmla="*/ 2147483646 h 182"/>
                <a:gd name="T72" fmla="*/ 2147483646 w 159"/>
                <a:gd name="T73" fmla="*/ 2147483646 h 182"/>
                <a:gd name="T74" fmla="*/ 0 w 159"/>
                <a:gd name="T75" fmla="*/ 2147483646 h 182"/>
                <a:gd name="T76" fmla="*/ 2147483646 w 159"/>
                <a:gd name="T77" fmla="*/ 2147483646 h 182"/>
                <a:gd name="T78" fmla="*/ 2147483646 w 159"/>
                <a:gd name="T79" fmla="*/ 2147483646 h 182"/>
                <a:gd name="T80" fmla="*/ 2147483646 w 159"/>
                <a:gd name="T81" fmla="*/ 2147483646 h 182"/>
                <a:gd name="T82" fmla="*/ 2147483646 w 159"/>
                <a:gd name="T83" fmla="*/ 2147483646 h 182"/>
                <a:gd name="T84" fmla="*/ 2147483646 w 159"/>
                <a:gd name="T85" fmla="*/ 2147483646 h 182"/>
                <a:gd name="T86" fmla="*/ 2147483646 w 159"/>
                <a:gd name="T87" fmla="*/ 2147483646 h 182"/>
                <a:gd name="T88" fmla="*/ 2147483646 w 159"/>
                <a:gd name="T89" fmla="*/ 2147483646 h 182"/>
                <a:gd name="T90" fmla="*/ 2147483646 w 159"/>
                <a:gd name="T91" fmla="*/ 2147483646 h 182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159"/>
                <a:gd name="T139" fmla="*/ 0 h 182"/>
                <a:gd name="T140" fmla="*/ 159 w 159"/>
                <a:gd name="T141" fmla="*/ 182 h 182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159" h="182">
                  <a:moveTo>
                    <a:pt x="80" y="181"/>
                  </a:moveTo>
                  <a:lnTo>
                    <a:pt x="111" y="135"/>
                  </a:lnTo>
                  <a:lnTo>
                    <a:pt x="109" y="135"/>
                  </a:lnTo>
                  <a:lnTo>
                    <a:pt x="132" y="107"/>
                  </a:lnTo>
                  <a:lnTo>
                    <a:pt x="151" y="75"/>
                  </a:lnTo>
                  <a:lnTo>
                    <a:pt x="151" y="76"/>
                  </a:lnTo>
                  <a:lnTo>
                    <a:pt x="156" y="62"/>
                  </a:lnTo>
                  <a:lnTo>
                    <a:pt x="158" y="45"/>
                  </a:lnTo>
                  <a:lnTo>
                    <a:pt x="158" y="41"/>
                  </a:lnTo>
                  <a:lnTo>
                    <a:pt x="157" y="38"/>
                  </a:lnTo>
                  <a:lnTo>
                    <a:pt x="156" y="30"/>
                  </a:lnTo>
                  <a:lnTo>
                    <a:pt x="151" y="14"/>
                  </a:lnTo>
                  <a:lnTo>
                    <a:pt x="145" y="8"/>
                  </a:lnTo>
                  <a:lnTo>
                    <a:pt x="138" y="4"/>
                  </a:lnTo>
                  <a:lnTo>
                    <a:pt x="122" y="0"/>
                  </a:lnTo>
                  <a:lnTo>
                    <a:pt x="119" y="0"/>
                  </a:lnTo>
                  <a:lnTo>
                    <a:pt x="115" y="1"/>
                  </a:lnTo>
                  <a:lnTo>
                    <a:pt x="107" y="3"/>
                  </a:lnTo>
                  <a:lnTo>
                    <a:pt x="100" y="8"/>
                  </a:lnTo>
                  <a:lnTo>
                    <a:pt x="94" y="14"/>
                  </a:lnTo>
                  <a:lnTo>
                    <a:pt x="95" y="14"/>
                  </a:lnTo>
                  <a:lnTo>
                    <a:pt x="87" y="35"/>
                  </a:lnTo>
                  <a:lnTo>
                    <a:pt x="84" y="41"/>
                  </a:lnTo>
                  <a:lnTo>
                    <a:pt x="79" y="43"/>
                  </a:lnTo>
                  <a:lnTo>
                    <a:pt x="74" y="41"/>
                  </a:lnTo>
                  <a:lnTo>
                    <a:pt x="71" y="35"/>
                  </a:lnTo>
                  <a:lnTo>
                    <a:pt x="62" y="14"/>
                  </a:lnTo>
                  <a:lnTo>
                    <a:pt x="63" y="14"/>
                  </a:lnTo>
                  <a:lnTo>
                    <a:pt x="57" y="8"/>
                  </a:lnTo>
                  <a:lnTo>
                    <a:pt x="51" y="4"/>
                  </a:lnTo>
                  <a:lnTo>
                    <a:pt x="35" y="0"/>
                  </a:lnTo>
                  <a:lnTo>
                    <a:pt x="31" y="0"/>
                  </a:lnTo>
                  <a:lnTo>
                    <a:pt x="27" y="1"/>
                  </a:lnTo>
                  <a:lnTo>
                    <a:pt x="20" y="3"/>
                  </a:lnTo>
                  <a:lnTo>
                    <a:pt x="13" y="8"/>
                  </a:lnTo>
                  <a:lnTo>
                    <a:pt x="7" y="14"/>
                  </a:lnTo>
                  <a:lnTo>
                    <a:pt x="2" y="30"/>
                  </a:lnTo>
                  <a:lnTo>
                    <a:pt x="0" y="45"/>
                  </a:lnTo>
                  <a:lnTo>
                    <a:pt x="1" y="61"/>
                  </a:lnTo>
                  <a:lnTo>
                    <a:pt x="7" y="76"/>
                  </a:lnTo>
                  <a:lnTo>
                    <a:pt x="6" y="75"/>
                  </a:lnTo>
                  <a:lnTo>
                    <a:pt x="26" y="106"/>
                  </a:lnTo>
                  <a:lnTo>
                    <a:pt x="48" y="135"/>
                  </a:lnTo>
                  <a:lnTo>
                    <a:pt x="47" y="135"/>
                  </a:lnTo>
                  <a:lnTo>
                    <a:pt x="78" y="181"/>
                  </a:lnTo>
                  <a:lnTo>
                    <a:pt x="80" y="181"/>
                  </a:lnTo>
                </a:path>
              </a:pathLst>
            </a:custGeom>
            <a:solidFill>
              <a:srgbClr val="FF0000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64" name="Grupp 10"/>
          <p:cNvGrpSpPr>
            <a:grpSpLocks/>
          </p:cNvGrpSpPr>
          <p:nvPr/>
        </p:nvGrpSpPr>
        <p:grpSpPr bwMode="auto">
          <a:xfrm>
            <a:off x="4241418" y="2924528"/>
            <a:ext cx="1504074" cy="1570303"/>
            <a:chOff x="1208584" y="1916832"/>
            <a:chExt cx="1503745" cy="1570568"/>
          </a:xfrm>
        </p:grpSpPr>
        <p:sp>
          <p:nvSpPr>
            <p:cNvPr id="65" name="Rectangle 34"/>
            <p:cNvSpPr>
              <a:spLocks noChangeArrowheads="1"/>
            </p:cNvSpPr>
            <p:nvPr/>
          </p:nvSpPr>
          <p:spPr bwMode="auto">
            <a:xfrm>
              <a:off x="1479889" y="1916832"/>
              <a:ext cx="1232440" cy="1570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KQT62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KT973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A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82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</p:txBody>
        </p:sp>
        <p:grpSp>
          <p:nvGrpSpPr>
            <p:cNvPr id="66" name="Grupp 29"/>
            <p:cNvGrpSpPr>
              <a:grpSpLocks/>
            </p:cNvGrpSpPr>
            <p:nvPr/>
          </p:nvGrpSpPr>
          <p:grpSpPr bwMode="auto">
            <a:xfrm>
              <a:off x="1208584" y="1948087"/>
              <a:ext cx="303272" cy="1390650"/>
              <a:chOff x="854075" y="1736725"/>
              <a:chExt cx="303213" cy="1389063"/>
            </a:xfrm>
          </p:grpSpPr>
          <p:sp>
            <p:nvSpPr>
              <p:cNvPr id="67" name="Freeform 20" descr="90 %"/>
              <p:cNvSpPr>
                <a:spLocks/>
              </p:cNvSpPr>
              <p:nvPr/>
            </p:nvSpPr>
            <p:spPr bwMode="auto">
              <a:xfrm>
                <a:off x="873125" y="1736725"/>
                <a:ext cx="265113" cy="285750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68" name="Freeform 21"/>
              <p:cNvSpPr>
                <a:spLocks/>
              </p:cNvSpPr>
              <p:nvPr/>
            </p:nvSpPr>
            <p:spPr bwMode="blackWhite">
              <a:xfrm>
                <a:off x="868363" y="2125663"/>
                <a:ext cx="273050" cy="288925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69" name="Freeform 22"/>
              <p:cNvSpPr>
                <a:spLocks/>
              </p:cNvSpPr>
              <p:nvPr/>
            </p:nvSpPr>
            <p:spPr bwMode="blackWhite">
              <a:xfrm>
                <a:off x="858838" y="2487613"/>
                <a:ext cx="290512" cy="290512"/>
              </a:xfrm>
              <a:custGeom>
                <a:avLst/>
                <a:gdLst>
                  <a:gd name="T0" fmla="*/ 2147483646 w 169"/>
                  <a:gd name="T1" fmla="*/ 2147483646 h 183"/>
                  <a:gd name="T2" fmla="*/ 2147483646 w 169"/>
                  <a:gd name="T3" fmla="*/ 2147483646 h 183"/>
                  <a:gd name="T4" fmla="*/ 2147483646 w 169"/>
                  <a:gd name="T5" fmla="*/ 2147483646 h 183"/>
                  <a:gd name="T6" fmla="*/ 2147483646 w 169"/>
                  <a:gd name="T7" fmla="*/ 2147483646 h 183"/>
                  <a:gd name="T8" fmla="*/ 2147483646 w 169"/>
                  <a:gd name="T9" fmla="*/ 0 h 183"/>
                  <a:gd name="T10" fmla="*/ 2147483646 w 169"/>
                  <a:gd name="T11" fmla="*/ 2147483646 h 183"/>
                  <a:gd name="T12" fmla="*/ 2147483646 w 169"/>
                  <a:gd name="T13" fmla="*/ 2147483646 h 183"/>
                  <a:gd name="T14" fmla="*/ 2147483646 w 169"/>
                  <a:gd name="T15" fmla="*/ 2147483646 h 183"/>
                  <a:gd name="T16" fmla="*/ 2147483646 w 169"/>
                  <a:gd name="T17" fmla="*/ 2147483646 h 183"/>
                  <a:gd name="T18" fmla="*/ 2147483646 w 169"/>
                  <a:gd name="T19" fmla="*/ 2147483646 h 183"/>
                  <a:gd name="T20" fmla="*/ 2147483646 w 169"/>
                  <a:gd name="T21" fmla="*/ 2147483646 h 183"/>
                  <a:gd name="T22" fmla="*/ 2147483646 w 169"/>
                  <a:gd name="T23" fmla="*/ 2147483646 h 183"/>
                  <a:gd name="T24" fmla="*/ 2147483646 w 169"/>
                  <a:gd name="T25" fmla="*/ 2147483646 h 183"/>
                  <a:gd name="T26" fmla="*/ 2147483646 w 169"/>
                  <a:gd name="T27" fmla="*/ 2147483646 h 183"/>
                  <a:gd name="T28" fmla="*/ 2147483646 w 169"/>
                  <a:gd name="T29" fmla="*/ 2147483646 h 183"/>
                  <a:gd name="T30" fmla="*/ 2147483646 w 169"/>
                  <a:gd name="T31" fmla="*/ 2147483646 h 183"/>
                  <a:gd name="T32" fmla="*/ 2147483646 w 169"/>
                  <a:gd name="T33" fmla="*/ 2147483646 h 183"/>
                  <a:gd name="T34" fmla="*/ 2147483646 w 169"/>
                  <a:gd name="T35" fmla="*/ 2147483646 h 183"/>
                  <a:gd name="T36" fmla="*/ 0 w 169"/>
                  <a:gd name="T37" fmla="*/ 2147483646 h 183"/>
                  <a:gd name="T38" fmla="*/ 2147483646 w 169"/>
                  <a:gd name="T39" fmla="*/ 2147483646 h 18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69"/>
                  <a:gd name="T61" fmla="*/ 0 h 183"/>
                  <a:gd name="T62" fmla="*/ 169 w 169"/>
                  <a:gd name="T63" fmla="*/ 183 h 18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69" h="183">
                    <a:moveTo>
                      <a:pt x="1" y="91"/>
                    </a:moveTo>
                    <a:lnTo>
                      <a:pt x="26" y="71"/>
                    </a:lnTo>
                    <a:lnTo>
                      <a:pt x="48" y="49"/>
                    </a:lnTo>
                    <a:lnTo>
                      <a:pt x="67" y="26"/>
                    </a:lnTo>
                    <a:lnTo>
                      <a:pt x="85" y="0"/>
                    </a:lnTo>
                    <a:lnTo>
                      <a:pt x="84" y="1"/>
                    </a:lnTo>
                    <a:lnTo>
                      <a:pt x="101" y="26"/>
                    </a:lnTo>
                    <a:lnTo>
                      <a:pt x="120" y="50"/>
                    </a:lnTo>
                    <a:lnTo>
                      <a:pt x="143" y="71"/>
                    </a:lnTo>
                    <a:lnTo>
                      <a:pt x="168" y="91"/>
                    </a:lnTo>
                    <a:lnTo>
                      <a:pt x="167" y="91"/>
                    </a:lnTo>
                    <a:lnTo>
                      <a:pt x="142" y="111"/>
                    </a:lnTo>
                    <a:lnTo>
                      <a:pt x="120" y="133"/>
                    </a:lnTo>
                    <a:lnTo>
                      <a:pt x="100" y="156"/>
                    </a:lnTo>
                    <a:lnTo>
                      <a:pt x="83" y="182"/>
                    </a:lnTo>
                    <a:lnTo>
                      <a:pt x="66" y="157"/>
                    </a:lnTo>
                    <a:lnTo>
                      <a:pt x="47" y="133"/>
                    </a:lnTo>
                    <a:lnTo>
                      <a:pt x="24" y="111"/>
                    </a:lnTo>
                    <a:lnTo>
                      <a:pt x="0" y="91"/>
                    </a:lnTo>
                    <a:lnTo>
                      <a:pt x="1" y="91"/>
                    </a:lnTo>
                  </a:path>
                </a:pathLst>
              </a:custGeom>
              <a:solidFill>
                <a:srgbClr val="FF66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70" name="Freeform 23" descr="90 %"/>
              <p:cNvSpPr>
                <a:spLocks/>
              </p:cNvSpPr>
              <p:nvPr/>
            </p:nvSpPr>
            <p:spPr bwMode="ltGray">
              <a:xfrm>
                <a:off x="854075" y="2834706"/>
                <a:ext cx="303087" cy="291816"/>
              </a:xfrm>
              <a:custGeom>
                <a:avLst/>
                <a:gdLst>
                  <a:gd name="T0" fmla="*/ 2147483647 w 176"/>
                  <a:gd name="T1" fmla="*/ 2147483647 h 184"/>
                  <a:gd name="T2" fmla="*/ 2147483647 w 176"/>
                  <a:gd name="T3" fmla="*/ 2147483647 h 184"/>
                  <a:gd name="T4" fmla="*/ 2147483647 w 176"/>
                  <a:gd name="T5" fmla="*/ 2147483647 h 184"/>
                  <a:gd name="T6" fmla="*/ 2147483647 w 176"/>
                  <a:gd name="T7" fmla="*/ 2147483647 h 184"/>
                  <a:gd name="T8" fmla="*/ 2147483647 w 176"/>
                  <a:gd name="T9" fmla="*/ 2147483647 h 184"/>
                  <a:gd name="T10" fmla="*/ 2147483647 w 176"/>
                  <a:gd name="T11" fmla="*/ 2147483647 h 184"/>
                  <a:gd name="T12" fmla="*/ 2147483647 w 176"/>
                  <a:gd name="T13" fmla="*/ 2147483647 h 184"/>
                  <a:gd name="T14" fmla="*/ 2147483647 w 176"/>
                  <a:gd name="T15" fmla="*/ 2147483647 h 184"/>
                  <a:gd name="T16" fmla="*/ 0 w 176"/>
                  <a:gd name="T17" fmla="*/ 2147483647 h 184"/>
                  <a:gd name="T18" fmla="*/ 2147483647 w 176"/>
                  <a:gd name="T19" fmla="*/ 2147483647 h 184"/>
                  <a:gd name="T20" fmla="*/ 2147483647 w 176"/>
                  <a:gd name="T21" fmla="*/ 2147483647 h 184"/>
                  <a:gd name="T22" fmla="*/ 2147483647 w 176"/>
                  <a:gd name="T23" fmla="*/ 2147483647 h 184"/>
                  <a:gd name="T24" fmla="*/ 2147483647 w 176"/>
                  <a:gd name="T25" fmla="*/ 2147483647 h 184"/>
                  <a:gd name="T26" fmla="*/ 2147483647 w 176"/>
                  <a:gd name="T27" fmla="*/ 2147483647 h 184"/>
                  <a:gd name="T28" fmla="*/ 2147483647 w 176"/>
                  <a:gd name="T29" fmla="*/ 2147483647 h 184"/>
                  <a:gd name="T30" fmla="*/ 2147483647 w 176"/>
                  <a:gd name="T31" fmla="*/ 2147483647 h 184"/>
                  <a:gd name="T32" fmla="*/ 2147483647 w 176"/>
                  <a:gd name="T33" fmla="*/ 2147483647 h 184"/>
                  <a:gd name="T34" fmla="*/ 2147483647 w 176"/>
                  <a:gd name="T35" fmla="*/ 2147483647 h 184"/>
                  <a:gd name="T36" fmla="*/ 2147483647 w 176"/>
                  <a:gd name="T37" fmla="*/ 2147483647 h 184"/>
                  <a:gd name="T38" fmla="*/ 2147483647 w 176"/>
                  <a:gd name="T39" fmla="*/ 0 h 184"/>
                  <a:gd name="T40" fmla="*/ 2147483647 w 176"/>
                  <a:gd name="T41" fmla="*/ 0 h 184"/>
                  <a:gd name="T42" fmla="*/ 2147483647 w 176"/>
                  <a:gd name="T43" fmla="*/ 2147483647 h 184"/>
                  <a:gd name="T44" fmla="*/ 2147483647 w 176"/>
                  <a:gd name="T45" fmla="*/ 2147483647 h 184"/>
                  <a:gd name="T46" fmla="*/ 2147483647 w 176"/>
                  <a:gd name="T47" fmla="*/ 2147483647 h 184"/>
                  <a:gd name="T48" fmla="*/ 2147483647 w 176"/>
                  <a:gd name="T49" fmla="*/ 2147483647 h 184"/>
                  <a:gd name="T50" fmla="*/ 2147483647 w 176"/>
                  <a:gd name="T51" fmla="*/ 2147483647 h 184"/>
                  <a:gd name="T52" fmla="*/ 2147483647 w 176"/>
                  <a:gd name="T53" fmla="*/ 2147483647 h 184"/>
                  <a:gd name="T54" fmla="*/ 2147483647 w 176"/>
                  <a:gd name="T55" fmla="*/ 2147483647 h 184"/>
                  <a:gd name="T56" fmla="*/ 2147483647 w 176"/>
                  <a:gd name="T57" fmla="*/ 2147483647 h 184"/>
                  <a:gd name="T58" fmla="*/ 2147483647 w 176"/>
                  <a:gd name="T59" fmla="*/ 2147483647 h 184"/>
                  <a:gd name="T60" fmla="*/ 2147483647 w 176"/>
                  <a:gd name="T61" fmla="*/ 2147483647 h 184"/>
                  <a:gd name="T62" fmla="*/ 2147483647 w 176"/>
                  <a:gd name="T63" fmla="*/ 2147483647 h 184"/>
                  <a:gd name="T64" fmla="*/ 2147483647 w 176"/>
                  <a:gd name="T65" fmla="*/ 2147483647 h 184"/>
                  <a:gd name="T66" fmla="*/ 2147483647 w 176"/>
                  <a:gd name="T67" fmla="*/ 2147483647 h 184"/>
                  <a:gd name="T68" fmla="*/ 2147483647 w 176"/>
                  <a:gd name="T69" fmla="*/ 2147483647 h 184"/>
                  <a:gd name="T70" fmla="*/ 2147483647 w 176"/>
                  <a:gd name="T71" fmla="*/ 2147483647 h 184"/>
                  <a:gd name="T72" fmla="*/ 2147483647 w 176"/>
                  <a:gd name="T73" fmla="*/ 2147483647 h 184"/>
                  <a:gd name="T74" fmla="*/ 2147483647 w 176"/>
                  <a:gd name="T75" fmla="*/ 2147483647 h 184"/>
                  <a:gd name="T76" fmla="*/ 2147483647 w 176"/>
                  <a:gd name="T77" fmla="*/ 2147483647 h 184"/>
                  <a:gd name="T78" fmla="*/ 2147483647 w 176"/>
                  <a:gd name="T79" fmla="*/ 2147483647 h 184"/>
                  <a:gd name="T80" fmla="*/ 2147483647 w 176"/>
                  <a:gd name="T81" fmla="*/ 2147483647 h 184"/>
                  <a:gd name="T82" fmla="*/ 2147483647 w 176"/>
                  <a:gd name="T83" fmla="*/ 2147483647 h 184"/>
                  <a:gd name="T84" fmla="*/ 2147483647 w 176"/>
                  <a:gd name="T85" fmla="*/ 2147483647 h 184"/>
                  <a:gd name="T86" fmla="*/ 2147483647 w 176"/>
                  <a:gd name="T87" fmla="*/ 2147483647 h 184"/>
                  <a:gd name="T88" fmla="*/ 2147483647 w 176"/>
                  <a:gd name="T89" fmla="*/ 2147483647 h 184"/>
                  <a:gd name="T90" fmla="*/ 2147483647 w 176"/>
                  <a:gd name="T91" fmla="*/ 2147483647 h 184"/>
                  <a:gd name="T92" fmla="*/ 2147483647 w 176"/>
                  <a:gd name="T93" fmla="*/ 2147483647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6"/>
                  <a:gd name="T142" fmla="*/ 0 h 184"/>
                  <a:gd name="T143" fmla="*/ 176 w 176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6" h="184">
                    <a:moveTo>
                      <a:pt x="68" y="183"/>
                    </a:moveTo>
                    <a:lnTo>
                      <a:pt x="71" y="179"/>
                    </a:lnTo>
                    <a:lnTo>
                      <a:pt x="75" y="173"/>
                    </a:lnTo>
                    <a:lnTo>
                      <a:pt x="79" y="161"/>
                    </a:lnTo>
                    <a:lnTo>
                      <a:pt x="79" y="157"/>
                    </a:lnTo>
                    <a:lnTo>
                      <a:pt x="79" y="154"/>
                    </a:lnTo>
                    <a:lnTo>
                      <a:pt x="79" y="136"/>
                    </a:lnTo>
                    <a:lnTo>
                      <a:pt x="77" y="131"/>
                    </a:lnTo>
                    <a:lnTo>
                      <a:pt x="75" y="130"/>
                    </a:lnTo>
                    <a:lnTo>
                      <a:pt x="70" y="131"/>
                    </a:lnTo>
                    <a:lnTo>
                      <a:pt x="61" y="142"/>
                    </a:lnTo>
                    <a:lnTo>
                      <a:pt x="53" y="150"/>
                    </a:lnTo>
                    <a:lnTo>
                      <a:pt x="44" y="155"/>
                    </a:lnTo>
                    <a:lnTo>
                      <a:pt x="27" y="157"/>
                    </a:lnTo>
                    <a:lnTo>
                      <a:pt x="14" y="152"/>
                    </a:lnTo>
                    <a:lnTo>
                      <a:pt x="7" y="144"/>
                    </a:lnTo>
                    <a:lnTo>
                      <a:pt x="3" y="138"/>
                    </a:lnTo>
                    <a:lnTo>
                      <a:pt x="0" y="126"/>
                    </a:lnTo>
                    <a:lnTo>
                      <a:pt x="0" y="111"/>
                    </a:lnTo>
                    <a:lnTo>
                      <a:pt x="3" y="100"/>
                    </a:lnTo>
                    <a:lnTo>
                      <a:pt x="8" y="88"/>
                    </a:lnTo>
                    <a:lnTo>
                      <a:pt x="15" y="80"/>
                    </a:lnTo>
                    <a:lnTo>
                      <a:pt x="24" y="76"/>
                    </a:lnTo>
                    <a:lnTo>
                      <a:pt x="34" y="75"/>
                    </a:lnTo>
                    <a:lnTo>
                      <a:pt x="47" y="78"/>
                    </a:lnTo>
                    <a:lnTo>
                      <a:pt x="63" y="86"/>
                    </a:lnTo>
                    <a:lnTo>
                      <a:pt x="72" y="89"/>
                    </a:lnTo>
                    <a:lnTo>
                      <a:pt x="76" y="89"/>
                    </a:lnTo>
                    <a:lnTo>
                      <a:pt x="77" y="84"/>
                    </a:lnTo>
                    <a:lnTo>
                      <a:pt x="77" y="80"/>
                    </a:lnTo>
                    <a:lnTo>
                      <a:pt x="72" y="75"/>
                    </a:lnTo>
                    <a:lnTo>
                      <a:pt x="60" y="65"/>
                    </a:lnTo>
                    <a:lnTo>
                      <a:pt x="55" y="55"/>
                    </a:lnTo>
                    <a:lnTo>
                      <a:pt x="51" y="46"/>
                    </a:lnTo>
                    <a:lnTo>
                      <a:pt x="50" y="35"/>
                    </a:lnTo>
                    <a:lnTo>
                      <a:pt x="54" y="19"/>
                    </a:lnTo>
                    <a:lnTo>
                      <a:pt x="60" y="11"/>
                    </a:lnTo>
                    <a:lnTo>
                      <a:pt x="65" y="6"/>
                    </a:lnTo>
                    <a:lnTo>
                      <a:pt x="75" y="1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101" y="3"/>
                    </a:lnTo>
                    <a:lnTo>
                      <a:pt x="110" y="6"/>
                    </a:lnTo>
                    <a:lnTo>
                      <a:pt x="116" y="11"/>
                    </a:lnTo>
                    <a:lnTo>
                      <a:pt x="123" y="23"/>
                    </a:lnTo>
                    <a:lnTo>
                      <a:pt x="125" y="33"/>
                    </a:lnTo>
                    <a:lnTo>
                      <a:pt x="125" y="42"/>
                    </a:lnTo>
                    <a:lnTo>
                      <a:pt x="124" y="45"/>
                    </a:lnTo>
                    <a:lnTo>
                      <a:pt x="122" y="52"/>
                    </a:lnTo>
                    <a:lnTo>
                      <a:pt x="119" y="58"/>
                    </a:lnTo>
                    <a:lnTo>
                      <a:pt x="116" y="63"/>
                    </a:lnTo>
                    <a:lnTo>
                      <a:pt x="113" y="67"/>
                    </a:lnTo>
                    <a:lnTo>
                      <a:pt x="107" y="72"/>
                    </a:lnTo>
                    <a:lnTo>
                      <a:pt x="103" y="75"/>
                    </a:lnTo>
                    <a:lnTo>
                      <a:pt x="99" y="79"/>
                    </a:lnTo>
                    <a:lnTo>
                      <a:pt x="98" y="84"/>
                    </a:lnTo>
                    <a:lnTo>
                      <a:pt x="98" y="88"/>
                    </a:lnTo>
                    <a:lnTo>
                      <a:pt x="103" y="90"/>
                    </a:lnTo>
                    <a:lnTo>
                      <a:pt x="105" y="89"/>
                    </a:lnTo>
                    <a:lnTo>
                      <a:pt x="111" y="86"/>
                    </a:lnTo>
                    <a:lnTo>
                      <a:pt x="116" y="84"/>
                    </a:lnTo>
                    <a:lnTo>
                      <a:pt x="121" y="80"/>
                    </a:lnTo>
                    <a:lnTo>
                      <a:pt x="133" y="77"/>
                    </a:lnTo>
                    <a:lnTo>
                      <a:pt x="146" y="75"/>
                    </a:lnTo>
                    <a:lnTo>
                      <a:pt x="151" y="76"/>
                    </a:lnTo>
                    <a:lnTo>
                      <a:pt x="158" y="79"/>
                    </a:lnTo>
                    <a:lnTo>
                      <a:pt x="161" y="81"/>
                    </a:lnTo>
                    <a:lnTo>
                      <a:pt x="169" y="91"/>
                    </a:lnTo>
                    <a:lnTo>
                      <a:pt x="173" y="100"/>
                    </a:lnTo>
                    <a:lnTo>
                      <a:pt x="174" y="108"/>
                    </a:lnTo>
                    <a:lnTo>
                      <a:pt x="175" y="119"/>
                    </a:lnTo>
                    <a:lnTo>
                      <a:pt x="174" y="128"/>
                    </a:lnTo>
                    <a:lnTo>
                      <a:pt x="173" y="134"/>
                    </a:lnTo>
                    <a:lnTo>
                      <a:pt x="170" y="141"/>
                    </a:lnTo>
                    <a:lnTo>
                      <a:pt x="170" y="139"/>
                    </a:lnTo>
                    <a:lnTo>
                      <a:pt x="173" y="135"/>
                    </a:lnTo>
                    <a:lnTo>
                      <a:pt x="168" y="143"/>
                    </a:lnTo>
                    <a:lnTo>
                      <a:pt x="161" y="152"/>
                    </a:lnTo>
                    <a:lnTo>
                      <a:pt x="148" y="157"/>
                    </a:lnTo>
                    <a:lnTo>
                      <a:pt x="139" y="157"/>
                    </a:lnTo>
                    <a:lnTo>
                      <a:pt x="128" y="153"/>
                    </a:lnTo>
                    <a:lnTo>
                      <a:pt x="117" y="145"/>
                    </a:lnTo>
                    <a:lnTo>
                      <a:pt x="109" y="136"/>
                    </a:lnTo>
                    <a:lnTo>
                      <a:pt x="104" y="131"/>
                    </a:lnTo>
                    <a:lnTo>
                      <a:pt x="99" y="130"/>
                    </a:lnTo>
                    <a:lnTo>
                      <a:pt x="96" y="133"/>
                    </a:lnTo>
                    <a:lnTo>
                      <a:pt x="96" y="143"/>
                    </a:lnTo>
                    <a:lnTo>
                      <a:pt x="96" y="153"/>
                    </a:lnTo>
                    <a:lnTo>
                      <a:pt x="96" y="160"/>
                    </a:lnTo>
                    <a:lnTo>
                      <a:pt x="98" y="167"/>
                    </a:lnTo>
                    <a:lnTo>
                      <a:pt x="99" y="173"/>
                    </a:lnTo>
                    <a:lnTo>
                      <a:pt x="103" y="179"/>
                    </a:lnTo>
                    <a:lnTo>
                      <a:pt x="106" y="183"/>
                    </a:lnTo>
                    <a:lnTo>
                      <a:pt x="68" y="183"/>
                    </a:lnTo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v-SE" i="0"/>
              </a:p>
            </p:txBody>
          </p:sp>
        </p:grpSp>
      </p:grpSp>
      <p:sp>
        <p:nvSpPr>
          <p:cNvPr id="71" name="textruta 70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3947940" y="5247201"/>
            <a:ext cx="192155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v-SE" sz="2400" dirty="0" smtClean="0"/>
              <a:t>Den </a:t>
            </a:r>
            <a:r>
              <a:rPr lang="sv-SE" sz="2400" b="1" dirty="0" smtClean="0"/>
              <a:t>høyeste</a:t>
            </a:r>
          </a:p>
          <a:p>
            <a:pPr algn="ctr"/>
            <a:r>
              <a:rPr lang="sv-SE" sz="2400" dirty="0" smtClean="0"/>
              <a:t>5-korts fargen</a:t>
            </a:r>
            <a:endParaRPr lang="sv-SE" sz="2400" dirty="0"/>
          </a:p>
        </p:txBody>
      </p:sp>
      <p:grpSp>
        <p:nvGrpSpPr>
          <p:cNvPr id="72" name="Grupp 71"/>
          <p:cNvGrpSpPr/>
          <p:nvPr/>
        </p:nvGrpSpPr>
        <p:grpSpPr>
          <a:xfrm>
            <a:off x="7321419" y="4519254"/>
            <a:ext cx="1054360" cy="582385"/>
            <a:chOff x="7766178" y="3772805"/>
            <a:chExt cx="1054360" cy="582385"/>
          </a:xfrm>
        </p:grpSpPr>
        <p:sp>
          <p:nvSpPr>
            <p:cNvPr id="73" name="Rektangel med rundade hörn 46">
              <a:extLst>
                <a:ext uri="{FF2B5EF4-FFF2-40B4-BE49-F238E27FC236}">
                  <a16:creationId xmlns:a16="http://schemas.microsoft.com/office/drawing/2014/main" id="{6798C1D6-62AE-4ED3-86A4-B1FD5C4CBC39}"/>
                </a:ext>
              </a:extLst>
            </p:cNvPr>
            <p:cNvSpPr/>
            <p:nvPr/>
          </p:nvSpPr>
          <p:spPr>
            <a:xfrm>
              <a:off x="7766178" y="3772805"/>
              <a:ext cx="1054360" cy="582385"/>
            </a:xfrm>
            <a:prstGeom prst="roundRect">
              <a:avLst/>
            </a:prstGeom>
            <a:ln w="57150">
              <a:solidFill>
                <a:srgbClr val="03A6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tIns="72000" rtlCol="0" anchor="ctr"/>
            <a:lstStyle/>
            <a:p>
              <a:pPr marL="93663"/>
              <a:r>
                <a:rPr lang="sv-SE" sz="3400" b="1" dirty="0">
                  <a:solidFill>
                    <a:srgbClr val="FF0000"/>
                  </a:solidFill>
                  <a:latin typeface="Arial Black" panose="020B0A04020102020204" pitchFamily="34" charset="0"/>
                </a:rPr>
                <a:t>1</a:t>
              </a:r>
            </a:p>
          </p:txBody>
        </p:sp>
        <p:sp>
          <p:nvSpPr>
            <p:cNvPr id="74" name="Freeform 21">
              <a:extLst>
                <a:ext uri="{FF2B5EF4-FFF2-40B4-BE49-F238E27FC236}">
                  <a16:creationId xmlns:a16="http://schemas.microsoft.com/office/drawing/2014/main" id="{1535FB28-4CF4-4DCF-9CB9-3BE494ED959D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8316521" y="3898062"/>
              <a:ext cx="304041" cy="310284"/>
            </a:xfrm>
            <a:custGeom>
              <a:avLst/>
              <a:gdLst>
                <a:gd name="T0" fmla="*/ 2147483646 w 159"/>
                <a:gd name="T1" fmla="*/ 2147483646 h 182"/>
                <a:gd name="T2" fmla="*/ 2147483646 w 159"/>
                <a:gd name="T3" fmla="*/ 2147483646 h 182"/>
                <a:gd name="T4" fmla="*/ 2147483646 w 159"/>
                <a:gd name="T5" fmla="*/ 2147483646 h 182"/>
                <a:gd name="T6" fmla="*/ 2147483646 w 159"/>
                <a:gd name="T7" fmla="*/ 2147483646 h 182"/>
                <a:gd name="T8" fmla="*/ 2147483646 w 159"/>
                <a:gd name="T9" fmla="*/ 2147483646 h 182"/>
                <a:gd name="T10" fmla="*/ 2147483646 w 159"/>
                <a:gd name="T11" fmla="*/ 2147483646 h 182"/>
                <a:gd name="T12" fmla="*/ 2147483646 w 159"/>
                <a:gd name="T13" fmla="*/ 2147483646 h 182"/>
                <a:gd name="T14" fmla="*/ 2147483646 w 159"/>
                <a:gd name="T15" fmla="*/ 2147483646 h 182"/>
                <a:gd name="T16" fmla="*/ 2147483646 w 159"/>
                <a:gd name="T17" fmla="*/ 2147483646 h 182"/>
                <a:gd name="T18" fmla="*/ 2147483646 w 159"/>
                <a:gd name="T19" fmla="*/ 2147483646 h 182"/>
                <a:gd name="T20" fmla="*/ 2147483646 w 159"/>
                <a:gd name="T21" fmla="*/ 2147483646 h 182"/>
                <a:gd name="T22" fmla="*/ 2147483646 w 159"/>
                <a:gd name="T23" fmla="*/ 2147483646 h 182"/>
                <a:gd name="T24" fmla="*/ 2147483646 w 159"/>
                <a:gd name="T25" fmla="*/ 2147483646 h 182"/>
                <a:gd name="T26" fmla="*/ 2147483646 w 159"/>
                <a:gd name="T27" fmla="*/ 2147483646 h 182"/>
                <a:gd name="T28" fmla="*/ 2147483646 w 159"/>
                <a:gd name="T29" fmla="*/ 0 h 182"/>
                <a:gd name="T30" fmla="*/ 2147483646 w 159"/>
                <a:gd name="T31" fmla="*/ 0 h 182"/>
                <a:gd name="T32" fmla="*/ 2147483646 w 159"/>
                <a:gd name="T33" fmla="*/ 2147483646 h 182"/>
                <a:gd name="T34" fmla="*/ 2147483646 w 159"/>
                <a:gd name="T35" fmla="*/ 2147483646 h 182"/>
                <a:gd name="T36" fmla="*/ 2147483646 w 159"/>
                <a:gd name="T37" fmla="*/ 2147483646 h 182"/>
                <a:gd name="T38" fmla="*/ 2147483646 w 159"/>
                <a:gd name="T39" fmla="*/ 2147483646 h 182"/>
                <a:gd name="T40" fmla="*/ 2147483646 w 159"/>
                <a:gd name="T41" fmla="*/ 2147483646 h 182"/>
                <a:gd name="T42" fmla="*/ 2147483646 w 159"/>
                <a:gd name="T43" fmla="*/ 2147483646 h 182"/>
                <a:gd name="T44" fmla="*/ 2147483646 w 159"/>
                <a:gd name="T45" fmla="*/ 2147483646 h 182"/>
                <a:gd name="T46" fmla="*/ 2147483646 w 159"/>
                <a:gd name="T47" fmla="*/ 2147483646 h 182"/>
                <a:gd name="T48" fmla="*/ 2147483646 w 159"/>
                <a:gd name="T49" fmla="*/ 2147483646 h 182"/>
                <a:gd name="T50" fmla="*/ 2147483646 w 159"/>
                <a:gd name="T51" fmla="*/ 2147483646 h 182"/>
                <a:gd name="T52" fmla="*/ 2147483646 w 159"/>
                <a:gd name="T53" fmla="*/ 2147483646 h 182"/>
                <a:gd name="T54" fmla="*/ 2147483646 w 159"/>
                <a:gd name="T55" fmla="*/ 2147483646 h 182"/>
                <a:gd name="T56" fmla="*/ 2147483646 w 159"/>
                <a:gd name="T57" fmla="*/ 2147483646 h 182"/>
                <a:gd name="T58" fmla="*/ 2147483646 w 159"/>
                <a:gd name="T59" fmla="*/ 2147483646 h 182"/>
                <a:gd name="T60" fmla="*/ 2147483646 w 159"/>
                <a:gd name="T61" fmla="*/ 0 h 182"/>
                <a:gd name="T62" fmla="*/ 2147483646 w 159"/>
                <a:gd name="T63" fmla="*/ 0 h 182"/>
                <a:gd name="T64" fmla="*/ 2147483646 w 159"/>
                <a:gd name="T65" fmla="*/ 2147483646 h 182"/>
                <a:gd name="T66" fmla="*/ 2147483646 w 159"/>
                <a:gd name="T67" fmla="*/ 2147483646 h 182"/>
                <a:gd name="T68" fmla="*/ 2147483646 w 159"/>
                <a:gd name="T69" fmla="*/ 2147483646 h 182"/>
                <a:gd name="T70" fmla="*/ 2147483646 w 159"/>
                <a:gd name="T71" fmla="*/ 2147483646 h 182"/>
                <a:gd name="T72" fmla="*/ 2147483646 w 159"/>
                <a:gd name="T73" fmla="*/ 2147483646 h 182"/>
                <a:gd name="T74" fmla="*/ 0 w 159"/>
                <a:gd name="T75" fmla="*/ 2147483646 h 182"/>
                <a:gd name="T76" fmla="*/ 2147483646 w 159"/>
                <a:gd name="T77" fmla="*/ 2147483646 h 182"/>
                <a:gd name="T78" fmla="*/ 2147483646 w 159"/>
                <a:gd name="T79" fmla="*/ 2147483646 h 182"/>
                <a:gd name="T80" fmla="*/ 2147483646 w 159"/>
                <a:gd name="T81" fmla="*/ 2147483646 h 182"/>
                <a:gd name="T82" fmla="*/ 2147483646 w 159"/>
                <a:gd name="T83" fmla="*/ 2147483646 h 182"/>
                <a:gd name="T84" fmla="*/ 2147483646 w 159"/>
                <a:gd name="T85" fmla="*/ 2147483646 h 182"/>
                <a:gd name="T86" fmla="*/ 2147483646 w 159"/>
                <a:gd name="T87" fmla="*/ 2147483646 h 182"/>
                <a:gd name="T88" fmla="*/ 2147483646 w 159"/>
                <a:gd name="T89" fmla="*/ 2147483646 h 182"/>
                <a:gd name="T90" fmla="*/ 2147483646 w 159"/>
                <a:gd name="T91" fmla="*/ 2147483646 h 182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159"/>
                <a:gd name="T139" fmla="*/ 0 h 182"/>
                <a:gd name="T140" fmla="*/ 159 w 159"/>
                <a:gd name="T141" fmla="*/ 182 h 182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159" h="182">
                  <a:moveTo>
                    <a:pt x="80" y="181"/>
                  </a:moveTo>
                  <a:lnTo>
                    <a:pt x="111" y="135"/>
                  </a:lnTo>
                  <a:lnTo>
                    <a:pt x="109" y="135"/>
                  </a:lnTo>
                  <a:lnTo>
                    <a:pt x="132" y="107"/>
                  </a:lnTo>
                  <a:lnTo>
                    <a:pt x="151" y="75"/>
                  </a:lnTo>
                  <a:lnTo>
                    <a:pt x="151" y="76"/>
                  </a:lnTo>
                  <a:lnTo>
                    <a:pt x="156" y="62"/>
                  </a:lnTo>
                  <a:lnTo>
                    <a:pt x="158" y="45"/>
                  </a:lnTo>
                  <a:lnTo>
                    <a:pt x="158" y="41"/>
                  </a:lnTo>
                  <a:lnTo>
                    <a:pt x="157" y="38"/>
                  </a:lnTo>
                  <a:lnTo>
                    <a:pt x="156" y="30"/>
                  </a:lnTo>
                  <a:lnTo>
                    <a:pt x="151" y="14"/>
                  </a:lnTo>
                  <a:lnTo>
                    <a:pt x="145" y="8"/>
                  </a:lnTo>
                  <a:lnTo>
                    <a:pt x="138" y="4"/>
                  </a:lnTo>
                  <a:lnTo>
                    <a:pt x="122" y="0"/>
                  </a:lnTo>
                  <a:lnTo>
                    <a:pt x="119" y="0"/>
                  </a:lnTo>
                  <a:lnTo>
                    <a:pt x="115" y="1"/>
                  </a:lnTo>
                  <a:lnTo>
                    <a:pt x="107" y="3"/>
                  </a:lnTo>
                  <a:lnTo>
                    <a:pt x="100" y="8"/>
                  </a:lnTo>
                  <a:lnTo>
                    <a:pt x="94" y="14"/>
                  </a:lnTo>
                  <a:lnTo>
                    <a:pt x="95" y="14"/>
                  </a:lnTo>
                  <a:lnTo>
                    <a:pt x="87" y="35"/>
                  </a:lnTo>
                  <a:lnTo>
                    <a:pt x="84" y="41"/>
                  </a:lnTo>
                  <a:lnTo>
                    <a:pt x="79" y="43"/>
                  </a:lnTo>
                  <a:lnTo>
                    <a:pt x="74" y="41"/>
                  </a:lnTo>
                  <a:lnTo>
                    <a:pt x="71" y="35"/>
                  </a:lnTo>
                  <a:lnTo>
                    <a:pt x="62" y="14"/>
                  </a:lnTo>
                  <a:lnTo>
                    <a:pt x="63" y="14"/>
                  </a:lnTo>
                  <a:lnTo>
                    <a:pt x="57" y="8"/>
                  </a:lnTo>
                  <a:lnTo>
                    <a:pt x="51" y="4"/>
                  </a:lnTo>
                  <a:lnTo>
                    <a:pt x="35" y="0"/>
                  </a:lnTo>
                  <a:lnTo>
                    <a:pt x="31" y="0"/>
                  </a:lnTo>
                  <a:lnTo>
                    <a:pt x="27" y="1"/>
                  </a:lnTo>
                  <a:lnTo>
                    <a:pt x="20" y="3"/>
                  </a:lnTo>
                  <a:lnTo>
                    <a:pt x="13" y="8"/>
                  </a:lnTo>
                  <a:lnTo>
                    <a:pt x="7" y="14"/>
                  </a:lnTo>
                  <a:lnTo>
                    <a:pt x="2" y="30"/>
                  </a:lnTo>
                  <a:lnTo>
                    <a:pt x="0" y="45"/>
                  </a:lnTo>
                  <a:lnTo>
                    <a:pt x="1" y="61"/>
                  </a:lnTo>
                  <a:lnTo>
                    <a:pt x="7" y="76"/>
                  </a:lnTo>
                  <a:lnTo>
                    <a:pt x="6" y="75"/>
                  </a:lnTo>
                  <a:lnTo>
                    <a:pt x="26" y="106"/>
                  </a:lnTo>
                  <a:lnTo>
                    <a:pt x="48" y="135"/>
                  </a:lnTo>
                  <a:lnTo>
                    <a:pt x="47" y="135"/>
                  </a:lnTo>
                  <a:lnTo>
                    <a:pt x="78" y="181"/>
                  </a:lnTo>
                  <a:lnTo>
                    <a:pt x="80" y="181"/>
                  </a:lnTo>
                </a:path>
              </a:pathLst>
            </a:custGeom>
            <a:solidFill>
              <a:srgbClr val="FF0000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75" name="textruta 74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6400977" y="5231650"/>
            <a:ext cx="299562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v-SE" sz="2400" dirty="0" smtClean="0"/>
              <a:t>Den </a:t>
            </a:r>
            <a:r>
              <a:rPr lang="sv-SE" sz="2400" b="1" dirty="0" smtClean="0"/>
              <a:t>nærmeste</a:t>
            </a:r>
            <a:r>
              <a:rPr lang="sv-SE" sz="2400" dirty="0" smtClean="0"/>
              <a:t> høyere</a:t>
            </a:r>
          </a:p>
          <a:p>
            <a:pPr algn="ctr"/>
            <a:r>
              <a:rPr lang="sv-SE" sz="2400" dirty="0"/>
              <a:t>4</a:t>
            </a:r>
            <a:r>
              <a:rPr lang="sv-SE" sz="2400" dirty="0" smtClean="0"/>
              <a:t>-korts fargen</a:t>
            </a:r>
            <a:endParaRPr lang="sv-SE" sz="2400" dirty="0"/>
          </a:p>
        </p:txBody>
      </p:sp>
    </p:spTree>
    <p:extLst>
      <p:ext uri="{BB962C8B-B14F-4D97-AF65-F5344CB8AC3E}">
        <p14:creationId xmlns:p14="http://schemas.microsoft.com/office/powerpoint/2010/main" val="306435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0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0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50" grpId="0"/>
      <p:bldP spid="71" grpId="0"/>
      <p:bldP spid="7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92B0D22-6050-4072-98C9-3FF97776C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505" y="214548"/>
            <a:ext cx="8929494" cy="640275"/>
          </a:xfrm>
        </p:spPr>
        <p:txBody>
          <a:bodyPr>
            <a:normAutofit fontScale="90000"/>
          </a:bodyPr>
          <a:lstStyle/>
          <a:p>
            <a:r>
              <a:rPr lang="sv-SE" b="1" dirty="0" smtClean="0">
                <a:latin typeface="Arial Black" panose="020B0A04020102020204" pitchFamily="34" charset="0"/>
              </a:rPr>
              <a:t>Åpningshåndens gjenmelding</a:t>
            </a:r>
            <a:endParaRPr lang="sv-SE" b="1" dirty="0">
              <a:latin typeface="Arial Black" panose="020B0A04020102020204" pitchFamily="34" charset="0"/>
            </a:endParaRPr>
          </a:p>
        </p:txBody>
      </p:sp>
      <p:sp>
        <p:nvSpPr>
          <p:cNvPr id="47" name="textruta 46"/>
          <p:cNvSpPr txBox="1"/>
          <p:nvPr/>
        </p:nvSpPr>
        <p:spPr>
          <a:xfrm>
            <a:off x="3184853" y="997635"/>
            <a:ext cx="32079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800" b="1" dirty="0" smtClean="0">
                <a:solidFill>
                  <a:schemeClr val="accent1">
                    <a:lumMod val="75000"/>
                  </a:schemeClr>
                </a:solidFill>
              </a:rPr>
              <a:t>Meldingene har gått</a:t>
            </a:r>
            <a:endParaRPr lang="sv-SE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8" name="textruta 47"/>
          <p:cNvSpPr txBox="1"/>
          <p:nvPr/>
        </p:nvSpPr>
        <p:spPr>
          <a:xfrm>
            <a:off x="682064" y="2322581"/>
            <a:ext cx="91251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800" b="1" dirty="0" smtClean="0">
                <a:solidFill>
                  <a:schemeClr val="accent1">
                    <a:lumMod val="75000"/>
                  </a:schemeClr>
                </a:solidFill>
              </a:rPr>
              <a:t>Hva melder du som åpningshånd med firekorts trumfstøtte?</a:t>
            </a:r>
            <a:endParaRPr lang="sv-SE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pSp>
        <p:nvGrpSpPr>
          <p:cNvPr id="18" name="Grupp 10"/>
          <p:cNvGrpSpPr>
            <a:grpSpLocks/>
          </p:cNvGrpSpPr>
          <p:nvPr/>
        </p:nvGrpSpPr>
        <p:grpSpPr bwMode="auto">
          <a:xfrm>
            <a:off x="1229630" y="2905866"/>
            <a:ext cx="1422320" cy="1570303"/>
            <a:chOff x="1208584" y="1916832"/>
            <a:chExt cx="1422009" cy="1570568"/>
          </a:xfrm>
        </p:grpSpPr>
        <p:sp>
          <p:nvSpPr>
            <p:cNvPr id="19" name="Rectangle 34"/>
            <p:cNvSpPr>
              <a:spLocks noChangeArrowheads="1"/>
            </p:cNvSpPr>
            <p:nvPr/>
          </p:nvSpPr>
          <p:spPr bwMode="auto">
            <a:xfrm>
              <a:off x="1479889" y="1916832"/>
              <a:ext cx="1150704" cy="1570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KQ62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KT973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A3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82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</p:txBody>
        </p:sp>
        <p:grpSp>
          <p:nvGrpSpPr>
            <p:cNvPr id="25" name="Grupp 29"/>
            <p:cNvGrpSpPr>
              <a:grpSpLocks/>
            </p:cNvGrpSpPr>
            <p:nvPr/>
          </p:nvGrpSpPr>
          <p:grpSpPr bwMode="auto">
            <a:xfrm>
              <a:off x="1208584" y="1948087"/>
              <a:ext cx="303272" cy="1390650"/>
              <a:chOff x="854075" y="1736725"/>
              <a:chExt cx="303213" cy="1389063"/>
            </a:xfrm>
          </p:grpSpPr>
          <p:sp>
            <p:nvSpPr>
              <p:cNvPr id="26" name="Freeform 20" descr="90 %"/>
              <p:cNvSpPr>
                <a:spLocks/>
              </p:cNvSpPr>
              <p:nvPr/>
            </p:nvSpPr>
            <p:spPr bwMode="auto">
              <a:xfrm>
                <a:off x="873125" y="1736725"/>
                <a:ext cx="265113" cy="285750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7" name="Freeform 21"/>
              <p:cNvSpPr>
                <a:spLocks/>
              </p:cNvSpPr>
              <p:nvPr/>
            </p:nvSpPr>
            <p:spPr bwMode="blackWhite">
              <a:xfrm>
                <a:off x="868363" y="2125663"/>
                <a:ext cx="273050" cy="288925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8" name="Freeform 22"/>
              <p:cNvSpPr>
                <a:spLocks/>
              </p:cNvSpPr>
              <p:nvPr/>
            </p:nvSpPr>
            <p:spPr bwMode="blackWhite">
              <a:xfrm>
                <a:off x="858838" y="2487613"/>
                <a:ext cx="290512" cy="290512"/>
              </a:xfrm>
              <a:custGeom>
                <a:avLst/>
                <a:gdLst>
                  <a:gd name="T0" fmla="*/ 2147483646 w 169"/>
                  <a:gd name="T1" fmla="*/ 2147483646 h 183"/>
                  <a:gd name="T2" fmla="*/ 2147483646 w 169"/>
                  <a:gd name="T3" fmla="*/ 2147483646 h 183"/>
                  <a:gd name="T4" fmla="*/ 2147483646 w 169"/>
                  <a:gd name="T5" fmla="*/ 2147483646 h 183"/>
                  <a:gd name="T6" fmla="*/ 2147483646 w 169"/>
                  <a:gd name="T7" fmla="*/ 2147483646 h 183"/>
                  <a:gd name="T8" fmla="*/ 2147483646 w 169"/>
                  <a:gd name="T9" fmla="*/ 0 h 183"/>
                  <a:gd name="T10" fmla="*/ 2147483646 w 169"/>
                  <a:gd name="T11" fmla="*/ 2147483646 h 183"/>
                  <a:gd name="T12" fmla="*/ 2147483646 w 169"/>
                  <a:gd name="T13" fmla="*/ 2147483646 h 183"/>
                  <a:gd name="T14" fmla="*/ 2147483646 w 169"/>
                  <a:gd name="T15" fmla="*/ 2147483646 h 183"/>
                  <a:gd name="T16" fmla="*/ 2147483646 w 169"/>
                  <a:gd name="T17" fmla="*/ 2147483646 h 183"/>
                  <a:gd name="T18" fmla="*/ 2147483646 w 169"/>
                  <a:gd name="T19" fmla="*/ 2147483646 h 183"/>
                  <a:gd name="T20" fmla="*/ 2147483646 w 169"/>
                  <a:gd name="T21" fmla="*/ 2147483646 h 183"/>
                  <a:gd name="T22" fmla="*/ 2147483646 w 169"/>
                  <a:gd name="T23" fmla="*/ 2147483646 h 183"/>
                  <a:gd name="T24" fmla="*/ 2147483646 w 169"/>
                  <a:gd name="T25" fmla="*/ 2147483646 h 183"/>
                  <a:gd name="T26" fmla="*/ 2147483646 w 169"/>
                  <a:gd name="T27" fmla="*/ 2147483646 h 183"/>
                  <a:gd name="T28" fmla="*/ 2147483646 w 169"/>
                  <a:gd name="T29" fmla="*/ 2147483646 h 183"/>
                  <a:gd name="T30" fmla="*/ 2147483646 w 169"/>
                  <a:gd name="T31" fmla="*/ 2147483646 h 183"/>
                  <a:gd name="T32" fmla="*/ 2147483646 w 169"/>
                  <a:gd name="T33" fmla="*/ 2147483646 h 183"/>
                  <a:gd name="T34" fmla="*/ 2147483646 w 169"/>
                  <a:gd name="T35" fmla="*/ 2147483646 h 183"/>
                  <a:gd name="T36" fmla="*/ 0 w 169"/>
                  <a:gd name="T37" fmla="*/ 2147483646 h 183"/>
                  <a:gd name="T38" fmla="*/ 2147483646 w 169"/>
                  <a:gd name="T39" fmla="*/ 2147483646 h 18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69"/>
                  <a:gd name="T61" fmla="*/ 0 h 183"/>
                  <a:gd name="T62" fmla="*/ 169 w 169"/>
                  <a:gd name="T63" fmla="*/ 183 h 18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69" h="183">
                    <a:moveTo>
                      <a:pt x="1" y="91"/>
                    </a:moveTo>
                    <a:lnTo>
                      <a:pt x="26" y="71"/>
                    </a:lnTo>
                    <a:lnTo>
                      <a:pt x="48" y="49"/>
                    </a:lnTo>
                    <a:lnTo>
                      <a:pt x="67" y="26"/>
                    </a:lnTo>
                    <a:lnTo>
                      <a:pt x="85" y="0"/>
                    </a:lnTo>
                    <a:lnTo>
                      <a:pt x="84" y="1"/>
                    </a:lnTo>
                    <a:lnTo>
                      <a:pt x="101" y="26"/>
                    </a:lnTo>
                    <a:lnTo>
                      <a:pt x="120" y="50"/>
                    </a:lnTo>
                    <a:lnTo>
                      <a:pt x="143" y="71"/>
                    </a:lnTo>
                    <a:lnTo>
                      <a:pt x="168" y="91"/>
                    </a:lnTo>
                    <a:lnTo>
                      <a:pt x="167" y="91"/>
                    </a:lnTo>
                    <a:lnTo>
                      <a:pt x="142" y="111"/>
                    </a:lnTo>
                    <a:lnTo>
                      <a:pt x="120" y="133"/>
                    </a:lnTo>
                    <a:lnTo>
                      <a:pt x="100" y="156"/>
                    </a:lnTo>
                    <a:lnTo>
                      <a:pt x="83" y="182"/>
                    </a:lnTo>
                    <a:lnTo>
                      <a:pt x="66" y="157"/>
                    </a:lnTo>
                    <a:lnTo>
                      <a:pt x="47" y="133"/>
                    </a:lnTo>
                    <a:lnTo>
                      <a:pt x="24" y="111"/>
                    </a:lnTo>
                    <a:lnTo>
                      <a:pt x="0" y="91"/>
                    </a:lnTo>
                    <a:lnTo>
                      <a:pt x="1" y="91"/>
                    </a:lnTo>
                  </a:path>
                </a:pathLst>
              </a:custGeom>
              <a:solidFill>
                <a:srgbClr val="FF66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9" name="Freeform 23" descr="90 %"/>
              <p:cNvSpPr>
                <a:spLocks/>
              </p:cNvSpPr>
              <p:nvPr/>
            </p:nvSpPr>
            <p:spPr bwMode="ltGray">
              <a:xfrm>
                <a:off x="854075" y="2834706"/>
                <a:ext cx="303087" cy="291816"/>
              </a:xfrm>
              <a:custGeom>
                <a:avLst/>
                <a:gdLst>
                  <a:gd name="T0" fmla="*/ 2147483647 w 176"/>
                  <a:gd name="T1" fmla="*/ 2147483647 h 184"/>
                  <a:gd name="T2" fmla="*/ 2147483647 w 176"/>
                  <a:gd name="T3" fmla="*/ 2147483647 h 184"/>
                  <a:gd name="T4" fmla="*/ 2147483647 w 176"/>
                  <a:gd name="T5" fmla="*/ 2147483647 h 184"/>
                  <a:gd name="T6" fmla="*/ 2147483647 w 176"/>
                  <a:gd name="T7" fmla="*/ 2147483647 h 184"/>
                  <a:gd name="T8" fmla="*/ 2147483647 w 176"/>
                  <a:gd name="T9" fmla="*/ 2147483647 h 184"/>
                  <a:gd name="T10" fmla="*/ 2147483647 w 176"/>
                  <a:gd name="T11" fmla="*/ 2147483647 h 184"/>
                  <a:gd name="T12" fmla="*/ 2147483647 w 176"/>
                  <a:gd name="T13" fmla="*/ 2147483647 h 184"/>
                  <a:gd name="T14" fmla="*/ 2147483647 w 176"/>
                  <a:gd name="T15" fmla="*/ 2147483647 h 184"/>
                  <a:gd name="T16" fmla="*/ 0 w 176"/>
                  <a:gd name="T17" fmla="*/ 2147483647 h 184"/>
                  <a:gd name="T18" fmla="*/ 2147483647 w 176"/>
                  <a:gd name="T19" fmla="*/ 2147483647 h 184"/>
                  <a:gd name="T20" fmla="*/ 2147483647 w 176"/>
                  <a:gd name="T21" fmla="*/ 2147483647 h 184"/>
                  <a:gd name="T22" fmla="*/ 2147483647 w 176"/>
                  <a:gd name="T23" fmla="*/ 2147483647 h 184"/>
                  <a:gd name="T24" fmla="*/ 2147483647 w 176"/>
                  <a:gd name="T25" fmla="*/ 2147483647 h 184"/>
                  <a:gd name="T26" fmla="*/ 2147483647 w 176"/>
                  <a:gd name="T27" fmla="*/ 2147483647 h 184"/>
                  <a:gd name="T28" fmla="*/ 2147483647 w 176"/>
                  <a:gd name="T29" fmla="*/ 2147483647 h 184"/>
                  <a:gd name="T30" fmla="*/ 2147483647 w 176"/>
                  <a:gd name="T31" fmla="*/ 2147483647 h 184"/>
                  <a:gd name="T32" fmla="*/ 2147483647 w 176"/>
                  <a:gd name="T33" fmla="*/ 2147483647 h 184"/>
                  <a:gd name="T34" fmla="*/ 2147483647 w 176"/>
                  <a:gd name="T35" fmla="*/ 2147483647 h 184"/>
                  <a:gd name="T36" fmla="*/ 2147483647 w 176"/>
                  <a:gd name="T37" fmla="*/ 2147483647 h 184"/>
                  <a:gd name="T38" fmla="*/ 2147483647 w 176"/>
                  <a:gd name="T39" fmla="*/ 0 h 184"/>
                  <a:gd name="T40" fmla="*/ 2147483647 w 176"/>
                  <a:gd name="T41" fmla="*/ 0 h 184"/>
                  <a:gd name="T42" fmla="*/ 2147483647 w 176"/>
                  <a:gd name="T43" fmla="*/ 2147483647 h 184"/>
                  <a:gd name="T44" fmla="*/ 2147483647 w 176"/>
                  <a:gd name="T45" fmla="*/ 2147483647 h 184"/>
                  <a:gd name="T46" fmla="*/ 2147483647 w 176"/>
                  <a:gd name="T47" fmla="*/ 2147483647 h 184"/>
                  <a:gd name="T48" fmla="*/ 2147483647 w 176"/>
                  <a:gd name="T49" fmla="*/ 2147483647 h 184"/>
                  <a:gd name="T50" fmla="*/ 2147483647 w 176"/>
                  <a:gd name="T51" fmla="*/ 2147483647 h 184"/>
                  <a:gd name="T52" fmla="*/ 2147483647 w 176"/>
                  <a:gd name="T53" fmla="*/ 2147483647 h 184"/>
                  <a:gd name="T54" fmla="*/ 2147483647 w 176"/>
                  <a:gd name="T55" fmla="*/ 2147483647 h 184"/>
                  <a:gd name="T56" fmla="*/ 2147483647 w 176"/>
                  <a:gd name="T57" fmla="*/ 2147483647 h 184"/>
                  <a:gd name="T58" fmla="*/ 2147483647 w 176"/>
                  <a:gd name="T59" fmla="*/ 2147483647 h 184"/>
                  <a:gd name="T60" fmla="*/ 2147483647 w 176"/>
                  <a:gd name="T61" fmla="*/ 2147483647 h 184"/>
                  <a:gd name="T62" fmla="*/ 2147483647 w 176"/>
                  <a:gd name="T63" fmla="*/ 2147483647 h 184"/>
                  <a:gd name="T64" fmla="*/ 2147483647 w 176"/>
                  <a:gd name="T65" fmla="*/ 2147483647 h 184"/>
                  <a:gd name="T66" fmla="*/ 2147483647 w 176"/>
                  <a:gd name="T67" fmla="*/ 2147483647 h 184"/>
                  <a:gd name="T68" fmla="*/ 2147483647 w 176"/>
                  <a:gd name="T69" fmla="*/ 2147483647 h 184"/>
                  <a:gd name="T70" fmla="*/ 2147483647 w 176"/>
                  <a:gd name="T71" fmla="*/ 2147483647 h 184"/>
                  <a:gd name="T72" fmla="*/ 2147483647 w 176"/>
                  <a:gd name="T73" fmla="*/ 2147483647 h 184"/>
                  <a:gd name="T74" fmla="*/ 2147483647 w 176"/>
                  <a:gd name="T75" fmla="*/ 2147483647 h 184"/>
                  <a:gd name="T76" fmla="*/ 2147483647 w 176"/>
                  <a:gd name="T77" fmla="*/ 2147483647 h 184"/>
                  <a:gd name="T78" fmla="*/ 2147483647 w 176"/>
                  <a:gd name="T79" fmla="*/ 2147483647 h 184"/>
                  <a:gd name="T80" fmla="*/ 2147483647 w 176"/>
                  <a:gd name="T81" fmla="*/ 2147483647 h 184"/>
                  <a:gd name="T82" fmla="*/ 2147483647 w 176"/>
                  <a:gd name="T83" fmla="*/ 2147483647 h 184"/>
                  <a:gd name="T84" fmla="*/ 2147483647 w 176"/>
                  <a:gd name="T85" fmla="*/ 2147483647 h 184"/>
                  <a:gd name="T86" fmla="*/ 2147483647 w 176"/>
                  <a:gd name="T87" fmla="*/ 2147483647 h 184"/>
                  <a:gd name="T88" fmla="*/ 2147483647 w 176"/>
                  <a:gd name="T89" fmla="*/ 2147483647 h 184"/>
                  <a:gd name="T90" fmla="*/ 2147483647 w 176"/>
                  <a:gd name="T91" fmla="*/ 2147483647 h 184"/>
                  <a:gd name="T92" fmla="*/ 2147483647 w 176"/>
                  <a:gd name="T93" fmla="*/ 2147483647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6"/>
                  <a:gd name="T142" fmla="*/ 0 h 184"/>
                  <a:gd name="T143" fmla="*/ 176 w 176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6" h="184">
                    <a:moveTo>
                      <a:pt x="68" y="183"/>
                    </a:moveTo>
                    <a:lnTo>
                      <a:pt x="71" y="179"/>
                    </a:lnTo>
                    <a:lnTo>
                      <a:pt x="75" y="173"/>
                    </a:lnTo>
                    <a:lnTo>
                      <a:pt x="79" y="161"/>
                    </a:lnTo>
                    <a:lnTo>
                      <a:pt x="79" y="157"/>
                    </a:lnTo>
                    <a:lnTo>
                      <a:pt x="79" y="154"/>
                    </a:lnTo>
                    <a:lnTo>
                      <a:pt x="79" y="136"/>
                    </a:lnTo>
                    <a:lnTo>
                      <a:pt x="77" y="131"/>
                    </a:lnTo>
                    <a:lnTo>
                      <a:pt x="75" y="130"/>
                    </a:lnTo>
                    <a:lnTo>
                      <a:pt x="70" y="131"/>
                    </a:lnTo>
                    <a:lnTo>
                      <a:pt x="61" y="142"/>
                    </a:lnTo>
                    <a:lnTo>
                      <a:pt x="53" y="150"/>
                    </a:lnTo>
                    <a:lnTo>
                      <a:pt x="44" y="155"/>
                    </a:lnTo>
                    <a:lnTo>
                      <a:pt x="27" y="157"/>
                    </a:lnTo>
                    <a:lnTo>
                      <a:pt x="14" y="152"/>
                    </a:lnTo>
                    <a:lnTo>
                      <a:pt x="7" y="144"/>
                    </a:lnTo>
                    <a:lnTo>
                      <a:pt x="3" y="138"/>
                    </a:lnTo>
                    <a:lnTo>
                      <a:pt x="0" y="126"/>
                    </a:lnTo>
                    <a:lnTo>
                      <a:pt x="0" y="111"/>
                    </a:lnTo>
                    <a:lnTo>
                      <a:pt x="3" y="100"/>
                    </a:lnTo>
                    <a:lnTo>
                      <a:pt x="8" y="88"/>
                    </a:lnTo>
                    <a:lnTo>
                      <a:pt x="15" y="80"/>
                    </a:lnTo>
                    <a:lnTo>
                      <a:pt x="24" y="76"/>
                    </a:lnTo>
                    <a:lnTo>
                      <a:pt x="34" y="75"/>
                    </a:lnTo>
                    <a:lnTo>
                      <a:pt x="47" y="78"/>
                    </a:lnTo>
                    <a:lnTo>
                      <a:pt x="63" y="86"/>
                    </a:lnTo>
                    <a:lnTo>
                      <a:pt x="72" y="89"/>
                    </a:lnTo>
                    <a:lnTo>
                      <a:pt x="76" y="89"/>
                    </a:lnTo>
                    <a:lnTo>
                      <a:pt x="77" y="84"/>
                    </a:lnTo>
                    <a:lnTo>
                      <a:pt x="77" y="80"/>
                    </a:lnTo>
                    <a:lnTo>
                      <a:pt x="72" y="75"/>
                    </a:lnTo>
                    <a:lnTo>
                      <a:pt x="60" y="65"/>
                    </a:lnTo>
                    <a:lnTo>
                      <a:pt x="55" y="55"/>
                    </a:lnTo>
                    <a:lnTo>
                      <a:pt x="51" y="46"/>
                    </a:lnTo>
                    <a:lnTo>
                      <a:pt x="50" y="35"/>
                    </a:lnTo>
                    <a:lnTo>
                      <a:pt x="54" y="19"/>
                    </a:lnTo>
                    <a:lnTo>
                      <a:pt x="60" y="11"/>
                    </a:lnTo>
                    <a:lnTo>
                      <a:pt x="65" y="6"/>
                    </a:lnTo>
                    <a:lnTo>
                      <a:pt x="75" y="1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101" y="3"/>
                    </a:lnTo>
                    <a:lnTo>
                      <a:pt x="110" y="6"/>
                    </a:lnTo>
                    <a:lnTo>
                      <a:pt x="116" y="11"/>
                    </a:lnTo>
                    <a:lnTo>
                      <a:pt x="123" y="23"/>
                    </a:lnTo>
                    <a:lnTo>
                      <a:pt x="125" y="33"/>
                    </a:lnTo>
                    <a:lnTo>
                      <a:pt x="125" y="42"/>
                    </a:lnTo>
                    <a:lnTo>
                      <a:pt x="124" y="45"/>
                    </a:lnTo>
                    <a:lnTo>
                      <a:pt x="122" y="52"/>
                    </a:lnTo>
                    <a:lnTo>
                      <a:pt x="119" y="58"/>
                    </a:lnTo>
                    <a:lnTo>
                      <a:pt x="116" y="63"/>
                    </a:lnTo>
                    <a:lnTo>
                      <a:pt x="113" y="67"/>
                    </a:lnTo>
                    <a:lnTo>
                      <a:pt x="107" y="72"/>
                    </a:lnTo>
                    <a:lnTo>
                      <a:pt x="103" y="75"/>
                    </a:lnTo>
                    <a:lnTo>
                      <a:pt x="99" y="79"/>
                    </a:lnTo>
                    <a:lnTo>
                      <a:pt x="98" y="84"/>
                    </a:lnTo>
                    <a:lnTo>
                      <a:pt x="98" y="88"/>
                    </a:lnTo>
                    <a:lnTo>
                      <a:pt x="103" y="90"/>
                    </a:lnTo>
                    <a:lnTo>
                      <a:pt x="105" y="89"/>
                    </a:lnTo>
                    <a:lnTo>
                      <a:pt x="111" y="86"/>
                    </a:lnTo>
                    <a:lnTo>
                      <a:pt x="116" y="84"/>
                    </a:lnTo>
                    <a:lnTo>
                      <a:pt x="121" y="80"/>
                    </a:lnTo>
                    <a:lnTo>
                      <a:pt x="133" y="77"/>
                    </a:lnTo>
                    <a:lnTo>
                      <a:pt x="146" y="75"/>
                    </a:lnTo>
                    <a:lnTo>
                      <a:pt x="151" y="76"/>
                    </a:lnTo>
                    <a:lnTo>
                      <a:pt x="158" y="79"/>
                    </a:lnTo>
                    <a:lnTo>
                      <a:pt x="161" y="81"/>
                    </a:lnTo>
                    <a:lnTo>
                      <a:pt x="169" y="91"/>
                    </a:lnTo>
                    <a:lnTo>
                      <a:pt x="173" y="100"/>
                    </a:lnTo>
                    <a:lnTo>
                      <a:pt x="174" y="108"/>
                    </a:lnTo>
                    <a:lnTo>
                      <a:pt x="175" y="119"/>
                    </a:lnTo>
                    <a:lnTo>
                      <a:pt x="174" y="128"/>
                    </a:lnTo>
                    <a:lnTo>
                      <a:pt x="173" y="134"/>
                    </a:lnTo>
                    <a:lnTo>
                      <a:pt x="170" y="141"/>
                    </a:lnTo>
                    <a:lnTo>
                      <a:pt x="170" y="139"/>
                    </a:lnTo>
                    <a:lnTo>
                      <a:pt x="173" y="135"/>
                    </a:lnTo>
                    <a:lnTo>
                      <a:pt x="168" y="143"/>
                    </a:lnTo>
                    <a:lnTo>
                      <a:pt x="161" y="152"/>
                    </a:lnTo>
                    <a:lnTo>
                      <a:pt x="148" y="157"/>
                    </a:lnTo>
                    <a:lnTo>
                      <a:pt x="139" y="157"/>
                    </a:lnTo>
                    <a:lnTo>
                      <a:pt x="128" y="153"/>
                    </a:lnTo>
                    <a:lnTo>
                      <a:pt x="117" y="145"/>
                    </a:lnTo>
                    <a:lnTo>
                      <a:pt x="109" y="136"/>
                    </a:lnTo>
                    <a:lnTo>
                      <a:pt x="104" y="131"/>
                    </a:lnTo>
                    <a:lnTo>
                      <a:pt x="99" y="130"/>
                    </a:lnTo>
                    <a:lnTo>
                      <a:pt x="96" y="133"/>
                    </a:lnTo>
                    <a:lnTo>
                      <a:pt x="96" y="143"/>
                    </a:lnTo>
                    <a:lnTo>
                      <a:pt x="96" y="153"/>
                    </a:lnTo>
                    <a:lnTo>
                      <a:pt x="96" y="160"/>
                    </a:lnTo>
                    <a:lnTo>
                      <a:pt x="98" y="167"/>
                    </a:lnTo>
                    <a:lnTo>
                      <a:pt x="99" y="173"/>
                    </a:lnTo>
                    <a:lnTo>
                      <a:pt x="103" y="179"/>
                    </a:lnTo>
                    <a:lnTo>
                      <a:pt x="106" y="183"/>
                    </a:lnTo>
                    <a:lnTo>
                      <a:pt x="68" y="183"/>
                    </a:lnTo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v-SE" i="0"/>
              </a:p>
            </p:txBody>
          </p:sp>
        </p:grpSp>
      </p:grpSp>
      <p:grpSp>
        <p:nvGrpSpPr>
          <p:cNvPr id="33" name="Grupp 10"/>
          <p:cNvGrpSpPr>
            <a:grpSpLocks/>
          </p:cNvGrpSpPr>
          <p:nvPr/>
        </p:nvGrpSpPr>
        <p:grpSpPr bwMode="auto">
          <a:xfrm>
            <a:off x="7278976" y="2905866"/>
            <a:ext cx="1476822" cy="1570303"/>
            <a:chOff x="1208584" y="1916832"/>
            <a:chExt cx="1476499" cy="1570568"/>
          </a:xfrm>
        </p:grpSpPr>
        <p:sp>
          <p:nvSpPr>
            <p:cNvPr id="34" name="Rectangle 34"/>
            <p:cNvSpPr>
              <a:spLocks noChangeArrowheads="1"/>
            </p:cNvSpPr>
            <p:nvPr/>
          </p:nvSpPr>
          <p:spPr bwMode="auto">
            <a:xfrm>
              <a:off x="1479889" y="1916832"/>
              <a:ext cx="1205194" cy="1570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AQJT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KQ852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AK9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6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</p:txBody>
        </p:sp>
        <p:grpSp>
          <p:nvGrpSpPr>
            <p:cNvPr id="35" name="Grupp 29"/>
            <p:cNvGrpSpPr>
              <a:grpSpLocks/>
            </p:cNvGrpSpPr>
            <p:nvPr/>
          </p:nvGrpSpPr>
          <p:grpSpPr bwMode="auto">
            <a:xfrm>
              <a:off x="1208584" y="1948087"/>
              <a:ext cx="303272" cy="1390650"/>
              <a:chOff x="854075" y="1736725"/>
              <a:chExt cx="303213" cy="1389063"/>
            </a:xfrm>
          </p:grpSpPr>
          <p:sp>
            <p:nvSpPr>
              <p:cNvPr id="36" name="Freeform 20" descr="90 %"/>
              <p:cNvSpPr>
                <a:spLocks/>
              </p:cNvSpPr>
              <p:nvPr/>
            </p:nvSpPr>
            <p:spPr bwMode="auto">
              <a:xfrm>
                <a:off x="873125" y="1736725"/>
                <a:ext cx="265113" cy="285750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7" name="Freeform 21"/>
              <p:cNvSpPr>
                <a:spLocks/>
              </p:cNvSpPr>
              <p:nvPr/>
            </p:nvSpPr>
            <p:spPr bwMode="blackWhite">
              <a:xfrm>
                <a:off x="868363" y="2125663"/>
                <a:ext cx="273050" cy="288925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8" name="Freeform 22"/>
              <p:cNvSpPr>
                <a:spLocks/>
              </p:cNvSpPr>
              <p:nvPr/>
            </p:nvSpPr>
            <p:spPr bwMode="blackWhite">
              <a:xfrm>
                <a:off x="858838" y="2487613"/>
                <a:ext cx="290512" cy="290512"/>
              </a:xfrm>
              <a:custGeom>
                <a:avLst/>
                <a:gdLst>
                  <a:gd name="T0" fmla="*/ 2147483646 w 169"/>
                  <a:gd name="T1" fmla="*/ 2147483646 h 183"/>
                  <a:gd name="T2" fmla="*/ 2147483646 w 169"/>
                  <a:gd name="T3" fmla="*/ 2147483646 h 183"/>
                  <a:gd name="T4" fmla="*/ 2147483646 w 169"/>
                  <a:gd name="T5" fmla="*/ 2147483646 h 183"/>
                  <a:gd name="T6" fmla="*/ 2147483646 w 169"/>
                  <a:gd name="T7" fmla="*/ 2147483646 h 183"/>
                  <a:gd name="T8" fmla="*/ 2147483646 w 169"/>
                  <a:gd name="T9" fmla="*/ 0 h 183"/>
                  <a:gd name="T10" fmla="*/ 2147483646 w 169"/>
                  <a:gd name="T11" fmla="*/ 2147483646 h 183"/>
                  <a:gd name="T12" fmla="*/ 2147483646 w 169"/>
                  <a:gd name="T13" fmla="*/ 2147483646 h 183"/>
                  <a:gd name="T14" fmla="*/ 2147483646 w 169"/>
                  <a:gd name="T15" fmla="*/ 2147483646 h 183"/>
                  <a:gd name="T16" fmla="*/ 2147483646 w 169"/>
                  <a:gd name="T17" fmla="*/ 2147483646 h 183"/>
                  <a:gd name="T18" fmla="*/ 2147483646 w 169"/>
                  <a:gd name="T19" fmla="*/ 2147483646 h 183"/>
                  <a:gd name="T20" fmla="*/ 2147483646 w 169"/>
                  <a:gd name="T21" fmla="*/ 2147483646 h 183"/>
                  <a:gd name="T22" fmla="*/ 2147483646 w 169"/>
                  <a:gd name="T23" fmla="*/ 2147483646 h 183"/>
                  <a:gd name="T24" fmla="*/ 2147483646 w 169"/>
                  <a:gd name="T25" fmla="*/ 2147483646 h 183"/>
                  <a:gd name="T26" fmla="*/ 2147483646 w 169"/>
                  <a:gd name="T27" fmla="*/ 2147483646 h 183"/>
                  <a:gd name="T28" fmla="*/ 2147483646 w 169"/>
                  <a:gd name="T29" fmla="*/ 2147483646 h 183"/>
                  <a:gd name="T30" fmla="*/ 2147483646 w 169"/>
                  <a:gd name="T31" fmla="*/ 2147483646 h 183"/>
                  <a:gd name="T32" fmla="*/ 2147483646 w 169"/>
                  <a:gd name="T33" fmla="*/ 2147483646 h 183"/>
                  <a:gd name="T34" fmla="*/ 2147483646 w 169"/>
                  <a:gd name="T35" fmla="*/ 2147483646 h 183"/>
                  <a:gd name="T36" fmla="*/ 0 w 169"/>
                  <a:gd name="T37" fmla="*/ 2147483646 h 183"/>
                  <a:gd name="T38" fmla="*/ 2147483646 w 169"/>
                  <a:gd name="T39" fmla="*/ 2147483646 h 18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69"/>
                  <a:gd name="T61" fmla="*/ 0 h 183"/>
                  <a:gd name="T62" fmla="*/ 169 w 169"/>
                  <a:gd name="T63" fmla="*/ 183 h 18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69" h="183">
                    <a:moveTo>
                      <a:pt x="1" y="91"/>
                    </a:moveTo>
                    <a:lnTo>
                      <a:pt x="26" y="71"/>
                    </a:lnTo>
                    <a:lnTo>
                      <a:pt x="48" y="49"/>
                    </a:lnTo>
                    <a:lnTo>
                      <a:pt x="67" y="26"/>
                    </a:lnTo>
                    <a:lnTo>
                      <a:pt x="85" y="0"/>
                    </a:lnTo>
                    <a:lnTo>
                      <a:pt x="84" y="1"/>
                    </a:lnTo>
                    <a:lnTo>
                      <a:pt x="101" y="26"/>
                    </a:lnTo>
                    <a:lnTo>
                      <a:pt x="120" y="50"/>
                    </a:lnTo>
                    <a:lnTo>
                      <a:pt x="143" y="71"/>
                    </a:lnTo>
                    <a:lnTo>
                      <a:pt x="168" y="91"/>
                    </a:lnTo>
                    <a:lnTo>
                      <a:pt x="167" y="91"/>
                    </a:lnTo>
                    <a:lnTo>
                      <a:pt x="142" y="111"/>
                    </a:lnTo>
                    <a:lnTo>
                      <a:pt x="120" y="133"/>
                    </a:lnTo>
                    <a:lnTo>
                      <a:pt x="100" y="156"/>
                    </a:lnTo>
                    <a:lnTo>
                      <a:pt x="83" y="182"/>
                    </a:lnTo>
                    <a:lnTo>
                      <a:pt x="66" y="157"/>
                    </a:lnTo>
                    <a:lnTo>
                      <a:pt x="47" y="133"/>
                    </a:lnTo>
                    <a:lnTo>
                      <a:pt x="24" y="111"/>
                    </a:lnTo>
                    <a:lnTo>
                      <a:pt x="0" y="91"/>
                    </a:lnTo>
                    <a:lnTo>
                      <a:pt x="1" y="91"/>
                    </a:lnTo>
                  </a:path>
                </a:pathLst>
              </a:custGeom>
              <a:solidFill>
                <a:srgbClr val="FF66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9" name="Freeform 23" descr="90 %"/>
              <p:cNvSpPr>
                <a:spLocks/>
              </p:cNvSpPr>
              <p:nvPr/>
            </p:nvSpPr>
            <p:spPr bwMode="ltGray">
              <a:xfrm>
                <a:off x="854075" y="2834706"/>
                <a:ext cx="303087" cy="291816"/>
              </a:xfrm>
              <a:custGeom>
                <a:avLst/>
                <a:gdLst>
                  <a:gd name="T0" fmla="*/ 2147483647 w 176"/>
                  <a:gd name="T1" fmla="*/ 2147483647 h 184"/>
                  <a:gd name="T2" fmla="*/ 2147483647 w 176"/>
                  <a:gd name="T3" fmla="*/ 2147483647 h 184"/>
                  <a:gd name="T4" fmla="*/ 2147483647 w 176"/>
                  <a:gd name="T5" fmla="*/ 2147483647 h 184"/>
                  <a:gd name="T6" fmla="*/ 2147483647 w 176"/>
                  <a:gd name="T7" fmla="*/ 2147483647 h 184"/>
                  <a:gd name="T8" fmla="*/ 2147483647 w 176"/>
                  <a:gd name="T9" fmla="*/ 2147483647 h 184"/>
                  <a:gd name="T10" fmla="*/ 2147483647 w 176"/>
                  <a:gd name="T11" fmla="*/ 2147483647 h 184"/>
                  <a:gd name="T12" fmla="*/ 2147483647 w 176"/>
                  <a:gd name="T13" fmla="*/ 2147483647 h 184"/>
                  <a:gd name="T14" fmla="*/ 2147483647 w 176"/>
                  <a:gd name="T15" fmla="*/ 2147483647 h 184"/>
                  <a:gd name="T16" fmla="*/ 0 w 176"/>
                  <a:gd name="T17" fmla="*/ 2147483647 h 184"/>
                  <a:gd name="T18" fmla="*/ 2147483647 w 176"/>
                  <a:gd name="T19" fmla="*/ 2147483647 h 184"/>
                  <a:gd name="T20" fmla="*/ 2147483647 w 176"/>
                  <a:gd name="T21" fmla="*/ 2147483647 h 184"/>
                  <a:gd name="T22" fmla="*/ 2147483647 w 176"/>
                  <a:gd name="T23" fmla="*/ 2147483647 h 184"/>
                  <a:gd name="T24" fmla="*/ 2147483647 w 176"/>
                  <a:gd name="T25" fmla="*/ 2147483647 h 184"/>
                  <a:gd name="T26" fmla="*/ 2147483647 w 176"/>
                  <a:gd name="T27" fmla="*/ 2147483647 h 184"/>
                  <a:gd name="T28" fmla="*/ 2147483647 w 176"/>
                  <a:gd name="T29" fmla="*/ 2147483647 h 184"/>
                  <a:gd name="T30" fmla="*/ 2147483647 w 176"/>
                  <a:gd name="T31" fmla="*/ 2147483647 h 184"/>
                  <a:gd name="T32" fmla="*/ 2147483647 w 176"/>
                  <a:gd name="T33" fmla="*/ 2147483647 h 184"/>
                  <a:gd name="T34" fmla="*/ 2147483647 w 176"/>
                  <a:gd name="T35" fmla="*/ 2147483647 h 184"/>
                  <a:gd name="T36" fmla="*/ 2147483647 w 176"/>
                  <a:gd name="T37" fmla="*/ 2147483647 h 184"/>
                  <a:gd name="T38" fmla="*/ 2147483647 w 176"/>
                  <a:gd name="T39" fmla="*/ 0 h 184"/>
                  <a:gd name="T40" fmla="*/ 2147483647 w 176"/>
                  <a:gd name="T41" fmla="*/ 0 h 184"/>
                  <a:gd name="T42" fmla="*/ 2147483647 w 176"/>
                  <a:gd name="T43" fmla="*/ 2147483647 h 184"/>
                  <a:gd name="T44" fmla="*/ 2147483647 w 176"/>
                  <a:gd name="T45" fmla="*/ 2147483647 h 184"/>
                  <a:gd name="T46" fmla="*/ 2147483647 w 176"/>
                  <a:gd name="T47" fmla="*/ 2147483647 h 184"/>
                  <a:gd name="T48" fmla="*/ 2147483647 w 176"/>
                  <a:gd name="T49" fmla="*/ 2147483647 h 184"/>
                  <a:gd name="T50" fmla="*/ 2147483647 w 176"/>
                  <a:gd name="T51" fmla="*/ 2147483647 h 184"/>
                  <a:gd name="T52" fmla="*/ 2147483647 w 176"/>
                  <a:gd name="T53" fmla="*/ 2147483647 h 184"/>
                  <a:gd name="T54" fmla="*/ 2147483647 w 176"/>
                  <a:gd name="T55" fmla="*/ 2147483647 h 184"/>
                  <a:gd name="T56" fmla="*/ 2147483647 w 176"/>
                  <a:gd name="T57" fmla="*/ 2147483647 h 184"/>
                  <a:gd name="T58" fmla="*/ 2147483647 w 176"/>
                  <a:gd name="T59" fmla="*/ 2147483647 h 184"/>
                  <a:gd name="T60" fmla="*/ 2147483647 w 176"/>
                  <a:gd name="T61" fmla="*/ 2147483647 h 184"/>
                  <a:gd name="T62" fmla="*/ 2147483647 w 176"/>
                  <a:gd name="T63" fmla="*/ 2147483647 h 184"/>
                  <a:gd name="T64" fmla="*/ 2147483647 w 176"/>
                  <a:gd name="T65" fmla="*/ 2147483647 h 184"/>
                  <a:gd name="T66" fmla="*/ 2147483647 w 176"/>
                  <a:gd name="T67" fmla="*/ 2147483647 h 184"/>
                  <a:gd name="T68" fmla="*/ 2147483647 w 176"/>
                  <a:gd name="T69" fmla="*/ 2147483647 h 184"/>
                  <a:gd name="T70" fmla="*/ 2147483647 w 176"/>
                  <a:gd name="T71" fmla="*/ 2147483647 h 184"/>
                  <a:gd name="T72" fmla="*/ 2147483647 w 176"/>
                  <a:gd name="T73" fmla="*/ 2147483647 h 184"/>
                  <a:gd name="T74" fmla="*/ 2147483647 w 176"/>
                  <a:gd name="T75" fmla="*/ 2147483647 h 184"/>
                  <a:gd name="T76" fmla="*/ 2147483647 w 176"/>
                  <a:gd name="T77" fmla="*/ 2147483647 h 184"/>
                  <a:gd name="T78" fmla="*/ 2147483647 w 176"/>
                  <a:gd name="T79" fmla="*/ 2147483647 h 184"/>
                  <a:gd name="T80" fmla="*/ 2147483647 w 176"/>
                  <a:gd name="T81" fmla="*/ 2147483647 h 184"/>
                  <a:gd name="T82" fmla="*/ 2147483647 w 176"/>
                  <a:gd name="T83" fmla="*/ 2147483647 h 184"/>
                  <a:gd name="T84" fmla="*/ 2147483647 w 176"/>
                  <a:gd name="T85" fmla="*/ 2147483647 h 184"/>
                  <a:gd name="T86" fmla="*/ 2147483647 w 176"/>
                  <a:gd name="T87" fmla="*/ 2147483647 h 184"/>
                  <a:gd name="T88" fmla="*/ 2147483647 w 176"/>
                  <a:gd name="T89" fmla="*/ 2147483647 h 184"/>
                  <a:gd name="T90" fmla="*/ 2147483647 w 176"/>
                  <a:gd name="T91" fmla="*/ 2147483647 h 184"/>
                  <a:gd name="T92" fmla="*/ 2147483647 w 176"/>
                  <a:gd name="T93" fmla="*/ 2147483647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6"/>
                  <a:gd name="T142" fmla="*/ 0 h 184"/>
                  <a:gd name="T143" fmla="*/ 176 w 176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6" h="184">
                    <a:moveTo>
                      <a:pt x="68" y="183"/>
                    </a:moveTo>
                    <a:lnTo>
                      <a:pt x="71" y="179"/>
                    </a:lnTo>
                    <a:lnTo>
                      <a:pt x="75" y="173"/>
                    </a:lnTo>
                    <a:lnTo>
                      <a:pt x="79" y="161"/>
                    </a:lnTo>
                    <a:lnTo>
                      <a:pt x="79" y="157"/>
                    </a:lnTo>
                    <a:lnTo>
                      <a:pt x="79" y="154"/>
                    </a:lnTo>
                    <a:lnTo>
                      <a:pt x="79" y="136"/>
                    </a:lnTo>
                    <a:lnTo>
                      <a:pt x="77" y="131"/>
                    </a:lnTo>
                    <a:lnTo>
                      <a:pt x="75" y="130"/>
                    </a:lnTo>
                    <a:lnTo>
                      <a:pt x="70" y="131"/>
                    </a:lnTo>
                    <a:lnTo>
                      <a:pt x="61" y="142"/>
                    </a:lnTo>
                    <a:lnTo>
                      <a:pt x="53" y="150"/>
                    </a:lnTo>
                    <a:lnTo>
                      <a:pt x="44" y="155"/>
                    </a:lnTo>
                    <a:lnTo>
                      <a:pt x="27" y="157"/>
                    </a:lnTo>
                    <a:lnTo>
                      <a:pt x="14" y="152"/>
                    </a:lnTo>
                    <a:lnTo>
                      <a:pt x="7" y="144"/>
                    </a:lnTo>
                    <a:lnTo>
                      <a:pt x="3" y="138"/>
                    </a:lnTo>
                    <a:lnTo>
                      <a:pt x="0" y="126"/>
                    </a:lnTo>
                    <a:lnTo>
                      <a:pt x="0" y="111"/>
                    </a:lnTo>
                    <a:lnTo>
                      <a:pt x="3" y="100"/>
                    </a:lnTo>
                    <a:lnTo>
                      <a:pt x="8" y="88"/>
                    </a:lnTo>
                    <a:lnTo>
                      <a:pt x="15" y="80"/>
                    </a:lnTo>
                    <a:lnTo>
                      <a:pt x="24" y="76"/>
                    </a:lnTo>
                    <a:lnTo>
                      <a:pt x="34" y="75"/>
                    </a:lnTo>
                    <a:lnTo>
                      <a:pt x="47" y="78"/>
                    </a:lnTo>
                    <a:lnTo>
                      <a:pt x="63" y="86"/>
                    </a:lnTo>
                    <a:lnTo>
                      <a:pt x="72" y="89"/>
                    </a:lnTo>
                    <a:lnTo>
                      <a:pt x="76" y="89"/>
                    </a:lnTo>
                    <a:lnTo>
                      <a:pt x="77" y="84"/>
                    </a:lnTo>
                    <a:lnTo>
                      <a:pt x="77" y="80"/>
                    </a:lnTo>
                    <a:lnTo>
                      <a:pt x="72" y="75"/>
                    </a:lnTo>
                    <a:lnTo>
                      <a:pt x="60" y="65"/>
                    </a:lnTo>
                    <a:lnTo>
                      <a:pt x="55" y="55"/>
                    </a:lnTo>
                    <a:lnTo>
                      <a:pt x="51" y="46"/>
                    </a:lnTo>
                    <a:lnTo>
                      <a:pt x="50" y="35"/>
                    </a:lnTo>
                    <a:lnTo>
                      <a:pt x="54" y="19"/>
                    </a:lnTo>
                    <a:lnTo>
                      <a:pt x="60" y="11"/>
                    </a:lnTo>
                    <a:lnTo>
                      <a:pt x="65" y="6"/>
                    </a:lnTo>
                    <a:lnTo>
                      <a:pt x="75" y="1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101" y="3"/>
                    </a:lnTo>
                    <a:lnTo>
                      <a:pt x="110" y="6"/>
                    </a:lnTo>
                    <a:lnTo>
                      <a:pt x="116" y="11"/>
                    </a:lnTo>
                    <a:lnTo>
                      <a:pt x="123" y="23"/>
                    </a:lnTo>
                    <a:lnTo>
                      <a:pt x="125" y="33"/>
                    </a:lnTo>
                    <a:lnTo>
                      <a:pt x="125" y="42"/>
                    </a:lnTo>
                    <a:lnTo>
                      <a:pt x="124" y="45"/>
                    </a:lnTo>
                    <a:lnTo>
                      <a:pt x="122" y="52"/>
                    </a:lnTo>
                    <a:lnTo>
                      <a:pt x="119" y="58"/>
                    </a:lnTo>
                    <a:lnTo>
                      <a:pt x="116" y="63"/>
                    </a:lnTo>
                    <a:lnTo>
                      <a:pt x="113" y="67"/>
                    </a:lnTo>
                    <a:lnTo>
                      <a:pt x="107" y="72"/>
                    </a:lnTo>
                    <a:lnTo>
                      <a:pt x="103" y="75"/>
                    </a:lnTo>
                    <a:lnTo>
                      <a:pt x="99" y="79"/>
                    </a:lnTo>
                    <a:lnTo>
                      <a:pt x="98" y="84"/>
                    </a:lnTo>
                    <a:lnTo>
                      <a:pt x="98" y="88"/>
                    </a:lnTo>
                    <a:lnTo>
                      <a:pt x="103" y="90"/>
                    </a:lnTo>
                    <a:lnTo>
                      <a:pt x="105" y="89"/>
                    </a:lnTo>
                    <a:lnTo>
                      <a:pt x="111" y="86"/>
                    </a:lnTo>
                    <a:lnTo>
                      <a:pt x="116" y="84"/>
                    </a:lnTo>
                    <a:lnTo>
                      <a:pt x="121" y="80"/>
                    </a:lnTo>
                    <a:lnTo>
                      <a:pt x="133" y="77"/>
                    </a:lnTo>
                    <a:lnTo>
                      <a:pt x="146" y="75"/>
                    </a:lnTo>
                    <a:lnTo>
                      <a:pt x="151" y="76"/>
                    </a:lnTo>
                    <a:lnTo>
                      <a:pt x="158" y="79"/>
                    </a:lnTo>
                    <a:lnTo>
                      <a:pt x="161" y="81"/>
                    </a:lnTo>
                    <a:lnTo>
                      <a:pt x="169" y="91"/>
                    </a:lnTo>
                    <a:lnTo>
                      <a:pt x="173" y="100"/>
                    </a:lnTo>
                    <a:lnTo>
                      <a:pt x="174" y="108"/>
                    </a:lnTo>
                    <a:lnTo>
                      <a:pt x="175" y="119"/>
                    </a:lnTo>
                    <a:lnTo>
                      <a:pt x="174" y="128"/>
                    </a:lnTo>
                    <a:lnTo>
                      <a:pt x="173" y="134"/>
                    </a:lnTo>
                    <a:lnTo>
                      <a:pt x="170" y="141"/>
                    </a:lnTo>
                    <a:lnTo>
                      <a:pt x="170" y="139"/>
                    </a:lnTo>
                    <a:lnTo>
                      <a:pt x="173" y="135"/>
                    </a:lnTo>
                    <a:lnTo>
                      <a:pt x="168" y="143"/>
                    </a:lnTo>
                    <a:lnTo>
                      <a:pt x="161" y="152"/>
                    </a:lnTo>
                    <a:lnTo>
                      <a:pt x="148" y="157"/>
                    </a:lnTo>
                    <a:lnTo>
                      <a:pt x="139" y="157"/>
                    </a:lnTo>
                    <a:lnTo>
                      <a:pt x="128" y="153"/>
                    </a:lnTo>
                    <a:lnTo>
                      <a:pt x="117" y="145"/>
                    </a:lnTo>
                    <a:lnTo>
                      <a:pt x="109" y="136"/>
                    </a:lnTo>
                    <a:lnTo>
                      <a:pt x="104" y="131"/>
                    </a:lnTo>
                    <a:lnTo>
                      <a:pt x="99" y="130"/>
                    </a:lnTo>
                    <a:lnTo>
                      <a:pt x="96" y="133"/>
                    </a:lnTo>
                    <a:lnTo>
                      <a:pt x="96" y="143"/>
                    </a:lnTo>
                    <a:lnTo>
                      <a:pt x="96" y="153"/>
                    </a:lnTo>
                    <a:lnTo>
                      <a:pt x="96" y="160"/>
                    </a:lnTo>
                    <a:lnTo>
                      <a:pt x="98" y="167"/>
                    </a:lnTo>
                    <a:lnTo>
                      <a:pt x="99" y="173"/>
                    </a:lnTo>
                    <a:lnTo>
                      <a:pt x="103" y="179"/>
                    </a:lnTo>
                    <a:lnTo>
                      <a:pt x="106" y="183"/>
                    </a:lnTo>
                    <a:lnTo>
                      <a:pt x="68" y="183"/>
                    </a:lnTo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v-SE" i="0"/>
              </a:p>
            </p:txBody>
          </p:sp>
        </p:grpSp>
      </p:grpSp>
      <p:sp>
        <p:nvSpPr>
          <p:cNvPr id="50" name="textruta 49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1108325" y="5396492"/>
            <a:ext cx="12939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400" dirty="0" smtClean="0"/>
              <a:t>12-14 hp</a:t>
            </a:r>
            <a:endParaRPr lang="sv-SE" sz="2400" dirty="0"/>
          </a:p>
        </p:txBody>
      </p:sp>
      <p:grpSp>
        <p:nvGrpSpPr>
          <p:cNvPr id="58" name="Grupp 57"/>
          <p:cNvGrpSpPr/>
          <p:nvPr/>
        </p:nvGrpSpPr>
        <p:grpSpPr>
          <a:xfrm>
            <a:off x="5295123" y="1664087"/>
            <a:ext cx="1054360" cy="582385"/>
            <a:chOff x="6226627" y="3754143"/>
            <a:chExt cx="1054360" cy="582385"/>
          </a:xfrm>
        </p:grpSpPr>
        <p:sp>
          <p:nvSpPr>
            <p:cNvPr id="59" name="Rektangel med rundade hörn 46">
              <a:extLst>
                <a:ext uri="{FF2B5EF4-FFF2-40B4-BE49-F238E27FC236}">
                  <a16:creationId xmlns:a16="http://schemas.microsoft.com/office/drawing/2014/main" id="{6798C1D6-62AE-4ED3-86A4-B1FD5C4CBC39}"/>
                </a:ext>
              </a:extLst>
            </p:cNvPr>
            <p:cNvSpPr/>
            <p:nvPr/>
          </p:nvSpPr>
          <p:spPr>
            <a:xfrm>
              <a:off x="6226627" y="3754143"/>
              <a:ext cx="1054360" cy="582385"/>
            </a:xfrm>
            <a:prstGeom prst="roundRect">
              <a:avLst/>
            </a:prstGeom>
            <a:ln w="57150">
              <a:solidFill>
                <a:srgbClr val="03A6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tIns="72000" rtlCol="0" anchor="ctr"/>
            <a:lstStyle/>
            <a:p>
              <a:pPr marL="93663"/>
              <a:r>
                <a:rPr lang="sv-SE" sz="3400" b="1" dirty="0">
                  <a:solidFill>
                    <a:srgbClr val="002060"/>
                  </a:solidFill>
                  <a:latin typeface="Arial Black" panose="020B0A04020102020204" pitchFamily="34" charset="0"/>
                </a:rPr>
                <a:t>1</a:t>
              </a:r>
            </a:p>
          </p:txBody>
        </p:sp>
        <p:sp>
          <p:nvSpPr>
            <p:cNvPr id="60" name="Freeform 20" descr="90 %">
              <a:extLst>
                <a:ext uri="{FF2B5EF4-FFF2-40B4-BE49-F238E27FC236}">
                  <a16:creationId xmlns:a16="http://schemas.microsoft.com/office/drawing/2014/main" id="{44F978CB-A69D-490A-B68C-EA40D3B618C3}"/>
                </a:ext>
              </a:extLst>
            </p:cNvPr>
            <p:cNvSpPr>
              <a:spLocks/>
            </p:cNvSpPr>
            <p:nvPr/>
          </p:nvSpPr>
          <p:spPr bwMode="auto">
            <a:xfrm>
              <a:off x="6774938" y="3869203"/>
              <a:ext cx="295203" cy="306874"/>
            </a:xfrm>
            <a:custGeom>
              <a:avLst/>
              <a:gdLst>
                <a:gd name="T0" fmla="*/ 2147483646 w 154"/>
                <a:gd name="T1" fmla="*/ 2147483646 h 180"/>
                <a:gd name="T2" fmla="*/ 2147483646 w 154"/>
                <a:gd name="T3" fmla="*/ 2147483646 h 180"/>
                <a:gd name="T4" fmla="*/ 2147483646 w 154"/>
                <a:gd name="T5" fmla="*/ 2147483646 h 180"/>
                <a:gd name="T6" fmla="*/ 2147483646 w 154"/>
                <a:gd name="T7" fmla="*/ 2147483646 h 180"/>
                <a:gd name="T8" fmla="*/ 2147483646 w 154"/>
                <a:gd name="T9" fmla="*/ 2147483646 h 180"/>
                <a:gd name="T10" fmla="*/ 2147483646 w 154"/>
                <a:gd name="T11" fmla="*/ 2147483646 h 180"/>
                <a:gd name="T12" fmla="*/ 2147483646 w 154"/>
                <a:gd name="T13" fmla="*/ 2147483646 h 180"/>
                <a:gd name="T14" fmla="*/ 2147483646 w 154"/>
                <a:gd name="T15" fmla="*/ 2147483646 h 180"/>
                <a:gd name="T16" fmla="*/ 2147483646 w 154"/>
                <a:gd name="T17" fmla="*/ 2147483646 h 180"/>
                <a:gd name="T18" fmla="*/ 2147483646 w 154"/>
                <a:gd name="T19" fmla="*/ 2147483646 h 180"/>
                <a:gd name="T20" fmla="*/ 2147483646 w 154"/>
                <a:gd name="T21" fmla="*/ 2147483646 h 180"/>
                <a:gd name="T22" fmla="*/ 2147483646 w 154"/>
                <a:gd name="T23" fmla="*/ 2147483646 h 180"/>
                <a:gd name="T24" fmla="*/ 2147483646 w 154"/>
                <a:gd name="T25" fmla="*/ 2147483646 h 180"/>
                <a:gd name="T26" fmla="*/ 2147483646 w 154"/>
                <a:gd name="T27" fmla="*/ 2147483646 h 180"/>
                <a:gd name="T28" fmla="*/ 2147483646 w 154"/>
                <a:gd name="T29" fmla="*/ 2147483646 h 180"/>
                <a:gd name="T30" fmla="*/ 2147483646 w 154"/>
                <a:gd name="T31" fmla="*/ 2147483646 h 180"/>
                <a:gd name="T32" fmla="*/ 2147483646 w 154"/>
                <a:gd name="T33" fmla="*/ 2147483646 h 180"/>
                <a:gd name="T34" fmla="*/ 2147483646 w 154"/>
                <a:gd name="T35" fmla="*/ 2147483646 h 180"/>
                <a:gd name="T36" fmla="*/ 2147483646 w 154"/>
                <a:gd name="T37" fmla="*/ 2147483646 h 180"/>
                <a:gd name="T38" fmla="*/ 2147483646 w 154"/>
                <a:gd name="T39" fmla="*/ 2147483646 h 180"/>
                <a:gd name="T40" fmla="*/ 2147483646 w 154"/>
                <a:gd name="T41" fmla="*/ 2147483646 h 180"/>
                <a:gd name="T42" fmla="*/ 2147483646 w 154"/>
                <a:gd name="T43" fmla="*/ 2147483646 h 180"/>
                <a:gd name="T44" fmla="*/ 2147483646 w 154"/>
                <a:gd name="T45" fmla="*/ 2147483646 h 180"/>
                <a:gd name="T46" fmla="*/ 2147483646 w 154"/>
                <a:gd name="T47" fmla="*/ 2147483646 h 180"/>
                <a:gd name="T48" fmla="*/ 2147483646 w 154"/>
                <a:gd name="T49" fmla="*/ 2147483646 h 180"/>
                <a:gd name="T50" fmla="*/ 2147483646 w 154"/>
                <a:gd name="T51" fmla="*/ 2147483646 h 180"/>
                <a:gd name="T52" fmla="*/ 2147483646 w 154"/>
                <a:gd name="T53" fmla="*/ 2147483646 h 180"/>
                <a:gd name="T54" fmla="*/ 2147483646 w 154"/>
                <a:gd name="T55" fmla="*/ 2147483646 h 180"/>
                <a:gd name="T56" fmla="*/ 2147483646 w 154"/>
                <a:gd name="T57" fmla="*/ 0 h 180"/>
                <a:gd name="T58" fmla="*/ 2147483646 w 154"/>
                <a:gd name="T59" fmla="*/ 2147483646 h 180"/>
                <a:gd name="T60" fmla="*/ 2147483646 w 154"/>
                <a:gd name="T61" fmla="*/ 2147483646 h 180"/>
                <a:gd name="T62" fmla="*/ 2147483646 w 154"/>
                <a:gd name="T63" fmla="*/ 2147483646 h 180"/>
                <a:gd name="T64" fmla="*/ 2147483646 w 154"/>
                <a:gd name="T65" fmla="*/ 2147483646 h 180"/>
                <a:gd name="T66" fmla="*/ 2147483646 w 154"/>
                <a:gd name="T67" fmla="*/ 2147483646 h 180"/>
                <a:gd name="T68" fmla="*/ 2147483646 w 154"/>
                <a:gd name="T69" fmla="*/ 2147483646 h 180"/>
                <a:gd name="T70" fmla="*/ 0 w 154"/>
                <a:gd name="T71" fmla="*/ 2147483646 h 180"/>
                <a:gd name="T72" fmla="*/ 2147483646 w 154"/>
                <a:gd name="T73" fmla="*/ 2147483646 h 180"/>
                <a:gd name="T74" fmla="*/ 2147483646 w 154"/>
                <a:gd name="T75" fmla="*/ 2147483646 h 180"/>
                <a:gd name="T76" fmla="*/ 2147483646 w 154"/>
                <a:gd name="T77" fmla="*/ 2147483646 h 180"/>
                <a:gd name="T78" fmla="*/ 2147483646 w 154"/>
                <a:gd name="T79" fmla="*/ 2147483646 h 180"/>
                <a:gd name="T80" fmla="*/ 2147483646 w 154"/>
                <a:gd name="T81" fmla="*/ 2147483646 h 180"/>
                <a:gd name="T82" fmla="*/ 2147483646 w 154"/>
                <a:gd name="T83" fmla="*/ 2147483646 h 180"/>
                <a:gd name="T84" fmla="*/ 2147483646 w 154"/>
                <a:gd name="T85" fmla="*/ 2147483646 h 180"/>
                <a:gd name="T86" fmla="*/ 2147483646 w 154"/>
                <a:gd name="T87" fmla="*/ 2147483646 h 180"/>
                <a:gd name="T88" fmla="*/ 2147483646 w 154"/>
                <a:gd name="T89" fmla="*/ 2147483646 h 180"/>
                <a:gd name="T90" fmla="*/ 2147483646 w 154"/>
                <a:gd name="T91" fmla="*/ 2147483646 h 180"/>
                <a:gd name="T92" fmla="*/ 2147483646 w 154"/>
                <a:gd name="T93" fmla="*/ 2147483646 h 180"/>
                <a:gd name="T94" fmla="*/ 2147483646 w 154"/>
                <a:gd name="T95" fmla="*/ 2147483646 h 180"/>
                <a:gd name="T96" fmla="*/ 2147483646 w 154"/>
                <a:gd name="T97" fmla="*/ 2147483646 h 180"/>
                <a:gd name="T98" fmla="*/ 2147483646 w 154"/>
                <a:gd name="T99" fmla="*/ 2147483646 h 180"/>
                <a:gd name="T100" fmla="*/ 2147483646 w 154"/>
                <a:gd name="T101" fmla="*/ 2147483646 h 180"/>
                <a:gd name="T102" fmla="*/ 2147483646 w 154"/>
                <a:gd name="T103" fmla="*/ 2147483646 h 180"/>
                <a:gd name="T104" fmla="*/ 2147483646 w 154"/>
                <a:gd name="T105" fmla="*/ 2147483646 h 180"/>
                <a:gd name="T106" fmla="*/ 2147483646 w 154"/>
                <a:gd name="T107" fmla="*/ 2147483646 h 180"/>
                <a:gd name="T108" fmla="*/ 2147483646 w 154"/>
                <a:gd name="T109" fmla="*/ 2147483646 h 180"/>
                <a:gd name="T110" fmla="*/ 2147483646 w 154"/>
                <a:gd name="T111" fmla="*/ 2147483646 h 18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54"/>
                <a:gd name="T169" fmla="*/ 0 h 180"/>
                <a:gd name="T170" fmla="*/ 154 w 154"/>
                <a:gd name="T171" fmla="*/ 180 h 180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54" h="180">
                  <a:moveTo>
                    <a:pt x="78" y="179"/>
                  </a:moveTo>
                  <a:lnTo>
                    <a:pt x="97" y="179"/>
                  </a:lnTo>
                  <a:lnTo>
                    <a:pt x="97" y="178"/>
                  </a:lnTo>
                  <a:lnTo>
                    <a:pt x="89" y="166"/>
                  </a:lnTo>
                  <a:lnTo>
                    <a:pt x="86" y="153"/>
                  </a:lnTo>
                  <a:lnTo>
                    <a:pt x="86" y="130"/>
                  </a:lnTo>
                  <a:lnTo>
                    <a:pt x="87" y="130"/>
                  </a:lnTo>
                  <a:lnTo>
                    <a:pt x="93" y="148"/>
                  </a:lnTo>
                  <a:lnTo>
                    <a:pt x="99" y="155"/>
                  </a:lnTo>
                  <a:lnTo>
                    <a:pt x="106" y="160"/>
                  </a:lnTo>
                  <a:lnTo>
                    <a:pt x="114" y="163"/>
                  </a:lnTo>
                  <a:lnTo>
                    <a:pt x="119" y="164"/>
                  </a:lnTo>
                  <a:lnTo>
                    <a:pt x="123" y="165"/>
                  </a:lnTo>
                  <a:lnTo>
                    <a:pt x="131" y="163"/>
                  </a:lnTo>
                  <a:lnTo>
                    <a:pt x="140" y="159"/>
                  </a:lnTo>
                  <a:lnTo>
                    <a:pt x="140" y="158"/>
                  </a:lnTo>
                  <a:lnTo>
                    <a:pt x="150" y="143"/>
                  </a:lnTo>
                  <a:lnTo>
                    <a:pt x="153" y="126"/>
                  </a:lnTo>
                  <a:lnTo>
                    <a:pt x="153" y="121"/>
                  </a:lnTo>
                  <a:lnTo>
                    <a:pt x="152" y="117"/>
                  </a:lnTo>
                  <a:lnTo>
                    <a:pt x="150" y="108"/>
                  </a:lnTo>
                  <a:lnTo>
                    <a:pt x="140" y="93"/>
                  </a:lnTo>
                  <a:lnTo>
                    <a:pt x="140" y="94"/>
                  </a:lnTo>
                  <a:lnTo>
                    <a:pt x="115" y="58"/>
                  </a:lnTo>
                  <a:lnTo>
                    <a:pt x="117" y="59"/>
                  </a:lnTo>
                  <a:lnTo>
                    <a:pt x="95" y="31"/>
                  </a:lnTo>
                  <a:lnTo>
                    <a:pt x="77" y="1"/>
                  </a:lnTo>
                  <a:lnTo>
                    <a:pt x="76" y="0"/>
                  </a:lnTo>
                  <a:lnTo>
                    <a:pt x="58" y="31"/>
                  </a:lnTo>
                  <a:lnTo>
                    <a:pt x="37" y="59"/>
                  </a:lnTo>
                  <a:lnTo>
                    <a:pt x="38" y="58"/>
                  </a:lnTo>
                  <a:lnTo>
                    <a:pt x="13" y="94"/>
                  </a:lnTo>
                  <a:lnTo>
                    <a:pt x="13" y="93"/>
                  </a:lnTo>
                  <a:lnTo>
                    <a:pt x="3" y="108"/>
                  </a:lnTo>
                  <a:lnTo>
                    <a:pt x="0" y="125"/>
                  </a:lnTo>
                  <a:lnTo>
                    <a:pt x="3" y="143"/>
                  </a:lnTo>
                  <a:lnTo>
                    <a:pt x="13" y="158"/>
                  </a:lnTo>
                  <a:lnTo>
                    <a:pt x="21" y="163"/>
                  </a:lnTo>
                  <a:lnTo>
                    <a:pt x="30" y="164"/>
                  </a:lnTo>
                  <a:lnTo>
                    <a:pt x="34" y="164"/>
                  </a:lnTo>
                  <a:lnTo>
                    <a:pt x="39" y="163"/>
                  </a:lnTo>
                  <a:lnTo>
                    <a:pt x="47" y="160"/>
                  </a:lnTo>
                  <a:lnTo>
                    <a:pt x="54" y="155"/>
                  </a:lnTo>
                  <a:lnTo>
                    <a:pt x="60" y="148"/>
                  </a:lnTo>
                  <a:lnTo>
                    <a:pt x="64" y="140"/>
                  </a:lnTo>
                  <a:lnTo>
                    <a:pt x="66" y="130"/>
                  </a:lnTo>
                  <a:lnTo>
                    <a:pt x="67" y="130"/>
                  </a:lnTo>
                  <a:lnTo>
                    <a:pt x="67" y="153"/>
                  </a:lnTo>
                  <a:lnTo>
                    <a:pt x="64" y="166"/>
                  </a:lnTo>
                  <a:lnTo>
                    <a:pt x="56" y="178"/>
                  </a:lnTo>
                  <a:lnTo>
                    <a:pt x="56" y="179"/>
                  </a:lnTo>
                  <a:lnTo>
                    <a:pt x="76" y="179"/>
                  </a:lnTo>
                  <a:lnTo>
                    <a:pt x="78" y="179"/>
                  </a:lnTo>
                </a:path>
              </a:pathLst>
            </a:custGeom>
            <a:pattFill prst="pct90">
              <a:fgClr>
                <a:srgbClr val="000080"/>
              </a:fgClr>
              <a:bgClr>
                <a:schemeClr val="tx1"/>
              </a:bgClr>
            </a:patt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64" name="Grupp 10"/>
          <p:cNvGrpSpPr>
            <a:grpSpLocks/>
          </p:cNvGrpSpPr>
          <p:nvPr/>
        </p:nvGrpSpPr>
        <p:grpSpPr bwMode="auto">
          <a:xfrm>
            <a:off x="4241418" y="2905866"/>
            <a:ext cx="1459190" cy="1570303"/>
            <a:chOff x="1208584" y="1916832"/>
            <a:chExt cx="1458871" cy="1570568"/>
          </a:xfrm>
        </p:grpSpPr>
        <p:sp>
          <p:nvSpPr>
            <p:cNvPr id="65" name="Rectangle 34"/>
            <p:cNvSpPr>
              <a:spLocks noChangeArrowheads="1"/>
            </p:cNvSpPr>
            <p:nvPr/>
          </p:nvSpPr>
          <p:spPr bwMode="auto">
            <a:xfrm>
              <a:off x="1479889" y="1916832"/>
              <a:ext cx="1187566" cy="1570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KQT2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AKT93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A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82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</p:txBody>
        </p:sp>
        <p:grpSp>
          <p:nvGrpSpPr>
            <p:cNvPr id="66" name="Grupp 29"/>
            <p:cNvGrpSpPr>
              <a:grpSpLocks/>
            </p:cNvGrpSpPr>
            <p:nvPr/>
          </p:nvGrpSpPr>
          <p:grpSpPr bwMode="auto">
            <a:xfrm>
              <a:off x="1208584" y="1948087"/>
              <a:ext cx="303272" cy="1390650"/>
              <a:chOff x="854075" y="1736725"/>
              <a:chExt cx="303213" cy="1389063"/>
            </a:xfrm>
          </p:grpSpPr>
          <p:sp>
            <p:nvSpPr>
              <p:cNvPr id="67" name="Freeform 20" descr="90 %"/>
              <p:cNvSpPr>
                <a:spLocks/>
              </p:cNvSpPr>
              <p:nvPr/>
            </p:nvSpPr>
            <p:spPr bwMode="auto">
              <a:xfrm>
                <a:off x="873125" y="1736725"/>
                <a:ext cx="265113" cy="285750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68" name="Freeform 21"/>
              <p:cNvSpPr>
                <a:spLocks/>
              </p:cNvSpPr>
              <p:nvPr/>
            </p:nvSpPr>
            <p:spPr bwMode="blackWhite">
              <a:xfrm>
                <a:off x="868363" y="2125663"/>
                <a:ext cx="273050" cy="288925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69" name="Freeform 22"/>
              <p:cNvSpPr>
                <a:spLocks/>
              </p:cNvSpPr>
              <p:nvPr/>
            </p:nvSpPr>
            <p:spPr bwMode="blackWhite">
              <a:xfrm>
                <a:off x="858838" y="2487613"/>
                <a:ext cx="290512" cy="290512"/>
              </a:xfrm>
              <a:custGeom>
                <a:avLst/>
                <a:gdLst>
                  <a:gd name="T0" fmla="*/ 2147483646 w 169"/>
                  <a:gd name="T1" fmla="*/ 2147483646 h 183"/>
                  <a:gd name="T2" fmla="*/ 2147483646 w 169"/>
                  <a:gd name="T3" fmla="*/ 2147483646 h 183"/>
                  <a:gd name="T4" fmla="*/ 2147483646 w 169"/>
                  <a:gd name="T5" fmla="*/ 2147483646 h 183"/>
                  <a:gd name="T6" fmla="*/ 2147483646 w 169"/>
                  <a:gd name="T7" fmla="*/ 2147483646 h 183"/>
                  <a:gd name="T8" fmla="*/ 2147483646 w 169"/>
                  <a:gd name="T9" fmla="*/ 0 h 183"/>
                  <a:gd name="T10" fmla="*/ 2147483646 w 169"/>
                  <a:gd name="T11" fmla="*/ 2147483646 h 183"/>
                  <a:gd name="T12" fmla="*/ 2147483646 w 169"/>
                  <a:gd name="T13" fmla="*/ 2147483646 h 183"/>
                  <a:gd name="T14" fmla="*/ 2147483646 w 169"/>
                  <a:gd name="T15" fmla="*/ 2147483646 h 183"/>
                  <a:gd name="T16" fmla="*/ 2147483646 w 169"/>
                  <a:gd name="T17" fmla="*/ 2147483646 h 183"/>
                  <a:gd name="T18" fmla="*/ 2147483646 w 169"/>
                  <a:gd name="T19" fmla="*/ 2147483646 h 183"/>
                  <a:gd name="T20" fmla="*/ 2147483646 w 169"/>
                  <a:gd name="T21" fmla="*/ 2147483646 h 183"/>
                  <a:gd name="T22" fmla="*/ 2147483646 w 169"/>
                  <a:gd name="T23" fmla="*/ 2147483646 h 183"/>
                  <a:gd name="T24" fmla="*/ 2147483646 w 169"/>
                  <a:gd name="T25" fmla="*/ 2147483646 h 183"/>
                  <a:gd name="T26" fmla="*/ 2147483646 w 169"/>
                  <a:gd name="T27" fmla="*/ 2147483646 h 183"/>
                  <a:gd name="T28" fmla="*/ 2147483646 w 169"/>
                  <a:gd name="T29" fmla="*/ 2147483646 h 183"/>
                  <a:gd name="T30" fmla="*/ 2147483646 w 169"/>
                  <a:gd name="T31" fmla="*/ 2147483646 h 183"/>
                  <a:gd name="T32" fmla="*/ 2147483646 w 169"/>
                  <a:gd name="T33" fmla="*/ 2147483646 h 183"/>
                  <a:gd name="T34" fmla="*/ 2147483646 w 169"/>
                  <a:gd name="T35" fmla="*/ 2147483646 h 183"/>
                  <a:gd name="T36" fmla="*/ 0 w 169"/>
                  <a:gd name="T37" fmla="*/ 2147483646 h 183"/>
                  <a:gd name="T38" fmla="*/ 2147483646 w 169"/>
                  <a:gd name="T39" fmla="*/ 2147483646 h 18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69"/>
                  <a:gd name="T61" fmla="*/ 0 h 183"/>
                  <a:gd name="T62" fmla="*/ 169 w 169"/>
                  <a:gd name="T63" fmla="*/ 183 h 18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69" h="183">
                    <a:moveTo>
                      <a:pt x="1" y="91"/>
                    </a:moveTo>
                    <a:lnTo>
                      <a:pt x="26" y="71"/>
                    </a:lnTo>
                    <a:lnTo>
                      <a:pt x="48" y="49"/>
                    </a:lnTo>
                    <a:lnTo>
                      <a:pt x="67" y="26"/>
                    </a:lnTo>
                    <a:lnTo>
                      <a:pt x="85" y="0"/>
                    </a:lnTo>
                    <a:lnTo>
                      <a:pt x="84" y="1"/>
                    </a:lnTo>
                    <a:lnTo>
                      <a:pt x="101" y="26"/>
                    </a:lnTo>
                    <a:lnTo>
                      <a:pt x="120" y="50"/>
                    </a:lnTo>
                    <a:lnTo>
                      <a:pt x="143" y="71"/>
                    </a:lnTo>
                    <a:lnTo>
                      <a:pt x="168" y="91"/>
                    </a:lnTo>
                    <a:lnTo>
                      <a:pt x="167" y="91"/>
                    </a:lnTo>
                    <a:lnTo>
                      <a:pt x="142" y="111"/>
                    </a:lnTo>
                    <a:lnTo>
                      <a:pt x="120" y="133"/>
                    </a:lnTo>
                    <a:lnTo>
                      <a:pt x="100" y="156"/>
                    </a:lnTo>
                    <a:lnTo>
                      <a:pt x="83" y="182"/>
                    </a:lnTo>
                    <a:lnTo>
                      <a:pt x="66" y="157"/>
                    </a:lnTo>
                    <a:lnTo>
                      <a:pt x="47" y="133"/>
                    </a:lnTo>
                    <a:lnTo>
                      <a:pt x="24" y="111"/>
                    </a:lnTo>
                    <a:lnTo>
                      <a:pt x="0" y="91"/>
                    </a:lnTo>
                    <a:lnTo>
                      <a:pt x="1" y="91"/>
                    </a:lnTo>
                  </a:path>
                </a:pathLst>
              </a:custGeom>
              <a:solidFill>
                <a:srgbClr val="FF66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70" name="Freeform 23" descr="90 %"/>
              <p:cNvSpPr>
                <a:spLocks/>
              </p:cNvSpPr>
              <p:nvPr/>
            </p:nvSpPr>
            <p:spPr bwMode="ltGray">
              <a:xfrm>
                <a:off x="854075" y="2834706"/>
                <a:ext cx="303087" cy="291816"/>
              </a:xfrm>
              <a:custGeom>
                <a:avLst/>
                <a:gdLst>
                  <a:gd name="T0" fmla="*/ 2147483647 w 176"/>
                  <a:gd name="T1" fmla="*/ 2147483647 h 184"/>
                  <a:gd name="T2" fmla="*/ 2147483647 w 176"/>
                  <a:gd name="T3" fmla="*/ 2147483647 h 184"/>
                  <a:gd name="T4" fmla="*/ 2147483647 w 176"/>
                  <a:gd name="T5" fmla="*/ 2147483647 h 184"/>
                  <a:gd name="T6" fmla="*/ 2147483647 w 176"/>
                  <a:gd name="T7" fmla="*/ 2147483647 h 184"/>
                  <a:gd name="T8" fmla="*/ 2147483647 w 176"/>
                  <a:gd name="T9" fmla="*/ 2147483647 h 184"/>
                  <a:gd name="T10" fmla="*/ 2147483647 w 176"/>
                  <a:gd name="T11" fmla="*/ 2147483647 h 184"/>
                  <a:gd name="T12" fmla="*/ 2147483647 w 176"/>
                  <a:gd name="T13" fmla="*/ 2147483647 h 184"/>
                  <a:gd name="T14" fmla="*/ 2147483647 w 176"/>
                  <a:gd name="T15" fmla="*/ 2147483647 h 184"/>
                  <a:gd name="T16" fmla="*/ 0 w 176"/>
                  <a:gd name="T17" fmla="*/ 2147483647 h 184"/>
                  <a:gd name="T18" fmla="*/ 2147483647 w 176"/>
                  <a:gd name="T19" fmla="*/ 2147483647 h 184"/>
                  <a:gd name="T20" fmla="*/ 2147483647 w 176"/>
                  <a:gd name="T21" fmla="*/ 2147483647 h 184"/>
                  <a:gd name="T22" fmla="*/ 2147483647 w 176"/>
                  <a:gd name="T23" fmla="*/ 2147483647 h 184"/>
                  <a:gd name="T24" fmla="*/ 2147483647 w 176"/>
                  <a:gd name="T25" fmla="*/ 2147483647 h 184"/>
                  <a:gd name="T26" fmla="*/ 2147483647 w 176"/>
                  <a:gd name="T27" fmla="*/ 2147483647 h 184"/>
                  <a:gd name="T28" fmla="*/ 2147483647 w 176"/>
                  <a:gd name="T29" fmla="*/ 2147483647 h 184"/>
                  <a:gd name="T30" fmla="*/ 2147483647 w 176"/>
                  <a:gd name="T31" fmla="*/ 2147483647 h 184"/>
                  <a:gd name="T32" fmla="*/ 2147483647 w 176"/>
                  <a:gd name="T33" fmla="*/ 2147483647 h 184"/>
                  <a:gd name="T34" fmla="*/ 2147483647 w 176"/>
                  <a:gd name="T35" fmla="*/ 2147483647 h 184"/>
                  <a:gd name="T36" fmla="*/ 2147483647 w 176"/>
                  <a:gd name="T37" fmla="*/ 2147483647 h 184"/>
                  <a:gd name="T38" fmla="*/ 2147483647 w 176"/>
                  <a:gd name="T39" fmla="*/ 0 h 184"/>
                  <a:gd name="T40" fmla="*/ 2147483647 w 176"/>
                  <a:gd name="T41" fmla="*/ 0 h 184"/>
                  <a:gd name="T42" fmla="*/ 2147483647 w 176"/>
                  <a:gd name="T43" fmla="*/ 2147483647 h 184"/>
                  <a:gd name="T44" fmla="*/ 2147483647 w 176"/>
                  <a:gd name="T45" fmla="*/ 2147483647 h 184"/>
                  <a:gd name="T46" fmla="*/ 2147483647 w 176"/>
                  <a:gd name="T47" fmla="*/ 2147483647 h 184"/>
                  <a:gd name="T48" fmla="*/ 2147483647 w 176"/>
                  <a:gd name="T49" fmla="*/ 2147483647 h 184"/>
                  <a:gd name="T50" fmla="*/ 2147483647 w 176"/>
                  <a:gd name="T51" fmla="*/ 2147483647 h 184"/>
                  <a:gd name="T52" fmla="*/ 2147483647 w 176"/>
                  <a:gd name="T53" fmla="*/ 2147483647 h 184"/>
                  <a:gd name="T54" fmla="*/ 2147483647 w 176"/>
                  <a:gd name="T55" fmla="*/ 2147483647 h 184"/>
                  <a:gd name="T56" fmla="*/ 2147483647 w 176"/>
                  <a:gd name="T57" fmla="*/ 2147483647 h 184"/>
                  <a:gd name="T58" fmla="*/ 2147483647 w 176"/>
                  <a:gd name="T59" fmla="*/ 2147483647 h 184"/>
                  <a:gd name="T60" fmla="*/ 2147483647 w 176"/>
                  <a:gd name="T61" fmla="*/ 2147483647 h 184"/>
                  <a:gd name="T62" fmla="*/ 2147483647 w 176"/>
                  <a:gd name="T63" fmla="*/ 2147483647 h 184"/>
                  <a:gd name="T64" fmla="*/ 2147483647 w 176"/>
                  <a:gd name="T65" fmla="*/ 2147483647 h 184"/>
                  <a:gd name="T66" fmla="*/ 2147483647 w 176"/>
                  <a:gd name="T67" fmla="*/ 2147483647 h 184"/>
                  <a:gd name="T68" fmla="*/ 2147483647 w 176"/>
                  <a:gd name="T69" fmla="*/ 2147483647 h 184"/>
                  <a:gd name="T70" fmla="*/ 2147483647 w 176"/>
                  <a:gd name="T71" fmla="*/ 2147483647 h 184"/>
                  <a:gd name="T72" fmla="*/ 2147483647 w 176"/>
                  <a:gd name="T73" fmla="*/ 2147483647 h 184"/>
                  <a:gd name="T74" fmla="*/ 2147483647 w 176"/>
                  <a:gd name="T75" fmla="*/ 2147483647 h 184"/>
                  <a:gd name="T76" fmla="*/ 2147483647 w 176"/>
                  <a:gd name="T77" fmla="*/ 2147483647 h 184"/>
                  <a:gd name="T78" fmla="*/ 2147483647 w 176"/>
                  <a:gd name="T79" fmla="*/ 2147483647 h 184"/>
                  <a:gd name="T80" fmla="*/ 2147483647 w 176"/>
                  <a:gd name="T81" fmla="*/ 2147483647 h 184"/>
                  <a:gd name="T82" fmla="*/ 2147483647 w 176"/>
                  <a:gd name="T83" fmla="*/ 2147483647 h 184"/>
                  <a:gd name="T84" fmla="*/ 2147483647 w 176"/>
                  <a:gd name="T85" fmla="*/ 2147483647 h 184"/>
                  <a:gd name="T86" fmla="*/ 2147483647 w 176"/>
                  <a:gd name="T87" fmla="*/ 2147483647 h 184"/>
                  <a:gd name="T88" fmla="*/ 2147483647 w 176"/>
                  <a:gd name="T89" fmla="*/ 2147483647 h 184"/>
                  <a:gd name="T90" fmla="*/ 2147483647 w 176"/>
                  <a:gd name="T91" fmla="*/ 2147483647 h 184"/>
                  <a:gd name="T92" fmla="*/ 2147483647 w 176"/>
                  <a:gd name="T93" fmla="*/ 2147483647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6"/>
                  <a:gd name="T142" fmla="*/ 0 h 184"/>
                  <a:gd name="T143" fmla="*/ 176 w 176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6" h="184">
                    <a:moveTo>
                      <a:pt x="68" y="183"/>
                    </a:moveTo>
                    <a:lnTo>
                      <a:pt x="71" y="179"/>
                    </a:lnTo>
                    <a:lnTo>
                      <a:pt x="75" y="173"/>
                    </a:lnTo>
                    <a:lnTo>
                      <a:pt x="79" y="161"/>
                    </a:lnTo>
                    <a:lnTo>
                      <a:pt x="79" y="157"/>
                    </a:lnTo>
                    <a:lnTo>
                      <a:pt x="79" y="154"/>
                    </a:lnTo>
                    <a:lnTo>
                      <a:pt x="79" y="136"/>
                    </a:lnTo>
                    <a:lnTo>
                      <a:pt x="77" y="131"/>
                    </a:lnTo>
                    <a:lnTo>
                      <a:pt x="75" y="130"/>
                    </a:lnTo>
                    <a:lnTo>
                      <a:pt x="70" y="131"/>
                    </a:lnTo>
                    <a:lnTo>
                      <a:pt x="61" y="142"/>
                    </a:lnTo>
                    <a:lnTo>
                      <a:pt x="53" y="150"/>
                    </a:lnTo>
                    <a:lnTo>
                      <a:pt x="44" y="155"/>
                    </a:lnTo>
                    <a:lnTo>
                      <a:pt x="27" y="157"/>
                    </a:lnTo>
                    <a:lnTo>
                      <a:pt x="14" y="152"/>
                    </a:lnTo>
                    <a:lnTo>
                      <a:pt x="7" y="144"/>
                    </a:lnTo>
                    <a:lnTo>
                      <a:pt x="3" y="138"/>
                    </a:lnTo>
                    <a:lnTo>
                      <a:pt x="0" y="126"/>
                    </a:lnTo>
                    <a:lnTo>
                      <a:pt x="0" y="111"/>
                    </a:lnTo>
                    <a:lnTo>
                      <a:pt x="3" y="100"/>
                    </a:lnTo>
                    <a:lnTo>
                      <a:pt x="8" y="88"/>
                    </a:lnTo>
                    <a:lnTo>
                      <a:pt x="15" y="80"/>
                    </a:lnTo>
                    <a:lnTo>
                      <a:pt x="24" y="76"/>
                    </a:lnTo>
                    <a:lnTo>
                      <a:pt x="34" y="75"/>
                    </a:lnTo>
                    <a:lnTo>
                      <a:pt x="47" y="78"/>
                    </a:lnTo>
                    <a:lnTo>
                      <a:pt x="63" y="86"/>
                    </a:lnTo>
                    <a:lnTo>
                      <a:pt x="72" y="89"/>
                    </a:lnTo>
                    <a:lnTo>
                      <a:pt x="76" y="89"/>
                    </a:lnTo>
                    <a:lnTo>
                      <a:pt x="77" y="84"/>
                    </a:lnTo>
                    <a:lnTo>
                      <a:pt x="77" y="80"/>
                    </a:lnTo>
                    <a:lnTo>
                      <a:pt x="72" y="75"/>
                    </a:lnTo>
                    <a:lnTo>
                      <a:pt x="60" y="65"/>
                    </a:lnTo>
                    <a:lnTo>
                      <a:pt x="55" y="55"/>
                    </a:lnTo>
                    <a:lnTo>
                      <a:pt x="51" y="46"/>
                    </a:lnTo>
                    <a:lnTo>
                      <a:pt x="50" y="35"/>
                    </a:lnTo>
                    <a:lnTo>
                      <a:pt x="54" y="19"/>
                    </a:lnTo>
                    <a:lnTo>
                      <a:pt x="60" y="11"/>
                    </a:lnTo>
                    <a:lnTo>
                      <a:pt x="65" y="6"/>
                    </a:lnTo>
                    <a:lnTo>
                      <a:pt x="75" y="1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101" y="3"/>
                    </a:lnTo>
                    <a:lnTo>
                      <a:pt x="110" y="6"/>
                    </a:lnTo>
                    <a:lnTo>
                      <a:pt x="116" y="11"/>
                    </a:lnTo>
                    <a:lnTo>
                      <a:pt x="123" y="23"/>
                    </a:lnTo>
                    <a:lnTo>
                      <a:pt x="125" y="33"/>
                    </a:lnTo>
                    <a:lnTo>
                      <a:pt x="125" y="42"/>
                    </a:lnTo>
                    <a:lnTo>
                      <a:pt x="124" y="45"/>
                    </a:lnTo>
                    <a:lnTo>
                      <a:pt x="122" y="52"/>
                    </a:lnTo>
                    <a:lnTo>
                      <a:pt x="119" y="58"/>
                    </a:lnTo>
                    <a:lnTo>
                      <a:pt x="116" y="63"/>
                    </a:lnTo>
                    <a:lnTo>
                      <a:pt x="113" y="67"/>
                    </a:lnTo>
                    <a:lnTo>
                      <a:pt x="107" y="72"/>
                    </a:lnTo>
                    <a:lnTo>
                      <a:pt x="103" y="75"/>
                    </a:lnTo>
                    <a:lnTo>
                      <a:pt x="99" y="79"/>
                    </a:lnTo>
                    <a:lnTo>
                      <a:pt x="98" y="84"/>
                    </a:lnTo>
                    <a:lnTo>
                      <a:pt x="98" y="88"/>
                    </a:lnTo>
                    <a:lnTo>
                      <a:pt x="103" y="90"/>
                    </a:lnTo>
                    <a:lnTo>
                      <a:pt x="105" y="89"/>
                    </a:lnTo>
                    <a:lnTo>
                      <a:pt x="111" y="86"/>
                    </a:lnTo>
                    <a:lnTo>
                      <a:pt x="116" y="84"/>
                    </a:lnTo>
                    <a:lnTo>
                      <a:pt x="121" y="80"/>
                    </a:lnTo>
                    <a:lnTo>
                      <a:pt x="133" y="77"/>
                    </a:lnTo>
                    <a:lnTo>
                      <a:pt x="146" y="75"/>
                    </a:lnTo>
                    <a:lnTo>
                      <a:pt x="151" y="76"/>
                    </a:lnTo>
                    <a:lnTo>
                      <a:pt x="158" y="79"/>
                    </a:lnTo>
                    <a:lnTo>
                      <a:pt x="161" y="81"/>
                    </a:lnTo>
                    <a:lnTo>
                      <a:pt x="169" y="91"/>
                    </a:lnTo>
                    <a:lnTo>
                      <a:pt x="173" y="100"/>
                    </a:lnTo>
                    <a:lnTo>
                      <a:pt x="174" y="108"/>
                    </a:lnTo>
                    <a:lnTo>
                      <a:pt x="175" y="119"/>
                    </a:lnTo>
                    <a:lnTo>
                      <a:pt x="174" y="128"/>
                    </a:lnTo>
                    <a:lnTo>
                      <a:pt x="173" y="134"/>
                    </a:lnTo>
                    <a:lnTo>
                      <a:pt x="170" y="141"/>
                    </a:lnTo>
                    <a:lnTo>
                      <a:pt x="170" y="139"/>
                    </a:lnTo>
                    <a:lnTo>
                      <a:pt x="173" y="135"/>
                    </a:lnTo>
                    <a:lnTo>
                      <a:pt x="168" y="143"/>
                    </a:lnTo>
                    <a:lnTo>
                      <a:pt x="161" y="152"/>
                    </a:lnTo>
                    <a:lnTo>
                      <a:pt x="148" y="157"/>
                    </a:lnTo>
                    <a:lnTo>
                      <a:pt x="139" y="157"/>
                    </a:lnTo>
                    <a:lnTo>
                      <a:pt x="128" y="153"/>
                    </a:lnTo>
                    <a:lnTo>
                      <a:pt x="117" y="145"/>
                    </a:lnTo>
                    <a:lnTo>
                      <a:pt x="109" y="136"/>
                    </a:lnTo>
                    <a:lnTo>
                      <a:pt x="104" y="131"/>
                    </a:lnTo>
                    <a:lnTo>
                      <a:pt x="99" y="130"/>
                    </a:lnTo>
                    <a:lnTo>
                      <a:pt x="96" y="133"/>
                    </a:lnTo>
                    <a:lnTo>
                      <a:pt x="96" y="143"/>
                    </a:lnTo>
                    <a:lnTo>
                      <a:pt x="96" y="153"/>
                    </a:lnTo>
                    <a:lnTo>
                      <a:pt x="96" y="160"/>
                    </a:lnTo>
                    <a:lnTo>
                      <a:pt x="98" y="167"/>
                    </a:lnTo>
                    <a:lnTo>
                      <a:pt x="99" y="173"/>
                    </a:lnTo>
                    <a:lnTo>
                      <a:pt x="103" y="179"/>
                    </a:lnTo>
                    <a:lnTo>
                      <a:pt x="106" y="183"/>
                    </a:lnTo>
                    <a:lnTo>
                      <a:pt x="68" y="183"/>
                    </a:lnTo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v-SE" i="0"/>
              </a:p>
            </p:txBody>
          </p:sp>
        </p:grpSp>
      </p:grpSp>
      <p:sp>
        <p:nvSpPr>
          <p:cNvPr id="71" name="textruta 70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4261746" y="5396492"/>
            <a:ext cx="12939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v-SE" sz="2400" dirty="0" smtClean="0"/>
              <a:t>15-17 hp</a:t>
            </a:r>
            <a:endParaRPr lang="sv-SE" sz="2400" dirty="0"/>
          </a:p>
        </p:txBody>
      </p:sp>
      <p:grpSp>
        <p:nvGrpSpPr>
          <p:cNvPr id="41" name="Grupp 40"/>
          <p:cNvGrpSpPr/>
          <p:nvPr/>
        </p:nvGrpSpPr>
        <p:grpSpPr>
          <a:xfrm>
            <a:off x="3511419" y="1682744"/>
            <a:ext cx="1054360" cy="582385"/>
            <a:chOff x="7691532" y="731021"/>
            <a:chExt cx="1054360" cy="582385"/>
          </a:xfrm>
        </p:grpSpPr>
        <p:sp>
          <p:nvSpPr>
            <p:cNvPr id="42" name="Rektangel med rundade hörn 46">
              <a:extLst>
                <a:ext uri="{FF2B5EF4-FFF2-40B4-BE49-F238E27FC236}">
                  <a16:creationId xmlns:a16="http://schemas.microsoft.com/office/drawing/2014/main" id="{6798C1D6-62AE-4ED3-86A4-B1FD5C4CBC39}"/>
                </a:ext>
              </a:extLst>
            </p:cNvPr>
            <p:cNvSpPr/>
            <p:nvPr/>
          </p:nvSpPr>
          <p:spPr>
            <a:xfrm>
              <a:off x="7691532" y="731021"/>
              <a:ext cx="1054360" cy="582385"/>
            </a:xfrm>
            <a:prstGeom prst="roundRect">
              <a:avLst/>
            </a:prstGeom>
            <a:ln w="381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tIns="72000" rtlCol="0" anchor="ctr"/>
            <a:lstStyle/>
            <a:p>
              <a:pPr marL="93663"/>
              <a:r>
                <a:rPr lang="sv-SE" sz="3400" b="1" dirty="0">
                  <a:solidFill>
                    <a:srgbClr val="FF0000"/>
                  </a:solidFill>
                  <a:latin typeface="Arial Black" panose="020B0A04020102020204" pitchFamily="34" charset="0"/>
                </a:rPr>
                <a:t>1</a:t>
              </a:r>
            </a:p>
          </p:txBody>
        </p:sp>
        <p:sp>
          <p:nvSpPr>
            <p:cNvPr id="43" name="Freeform 21">
              <a:extLst>
                <a:ext uri="{FF2B5EF4-FFF2-40B4-BE49-F238E27FC236}">
                  <a16:creationId xmlns:a16="http://schemas.microsoft.com/office/drawing/2014/main" id="{1535FB28-4CF4-4DCF-9CB9-3BE494ED959D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8241875" y="856278"/>
              <a:ext cx="304041" cy="310284"/>
            </a:xfrm>
            <a:custGeom>
              <a:avLst/>
              <a:gdLst>
                <a:gd name="T0" fmla="*/ 2147483646 w 159"/>
                <a:gd name="T1" fmla="*/ 2147483646 h 182"/>
                <a:gd name="T2" fmla="*/ 2147483646 w 159"/>
                <a:gd name="T3" fmla="*/ 2147483646 h 182"/>
                <a:gd name="T4" fmla="*/ 2147483646 w 159"/>
                <a:gd name="T5" fmla="*/ 2147483646 h 182"/>
                <a:gd name="T6" fmla="*/ 2147483646 w 159"/>
                <a:gd name="T7" fmla="*/ 2147483646 h 182"/>
                <a:gd name="T8" fmla="*/ 2147483646 w 159"/>
                <a:gd name="T9" fmla="*/ 2147483646 h 182"/>
                <a:gd name="T10" fmla="*/ 2147483646 w 159"/>
                <a:gd name="T11" fmla="*/ 2147483646 h 182"/>
                <a:gd name="T12" fmla="*/ 2147483646 w 159"/>
                <a:gd name="T13" fmla="*/ 2147483646 h 182"/>
                <a:gd name="T14" fmla="*/ 2147483646 w 159"/>
                <a:gd name="T15" fmla="*/ 2147483646 h 182"/>
                <a:gd name="T16" fmla="*/ 2147483646 w 159"/>
                <a:gd name="T17" fmla="*/ 2147483646 h 182"/>
                <a:gd name="T18" fmla="*/ 2147483646 w 159"/>
                <a:gd name="T19" fmla="*/ 2147483646 h 182"/>
                <a:gd name="T20" fmla="*/ 2147483646 w 159"/>
                <a:gd name="T21" fmla="*/ 2147483646 h 182"/>
                <a:gd name="T22" fmla="*/ 2147483646 w 159"/>
                <a:gd name="T23" fmla="*/ 2147483646 h 182"/>
                <a:gd name="T24" fmla="*/ 2147483646 w 159"/>
                <a:gd name="T25" fmla="*/ 2147483646 h 182"/>
                <a:gd name="T26" fmla="*/ 2147483646 w 159"/>
                <a:gd name="T27" fmla="*/ 2147483646 h 182"/>
                <a:gd name="T28" fmla="*/ 2147483646 w 159"/>
                <a:gd name="T29" fmla="*/ 0 h 182"/>
                <a:gd name="T30" fmla="*/ 2147483646 w 159"/>
                <a:gd name="T31" fmla="*/ 0 h 182"/>
                <a:gd name="T32" fmla="*/ 2147483646 w 159"/>
                <a:gd name="T33" fmla="*/ 2147483646 h 182"/>
                <a:gd name="T34" fmla="*/ 2147483646 w 159"/>
                <a:gd name="T35" fmla="*/ 2147483646 h 182"/>
                <a:gd name="T36" fmla="*/ 2147483646 w 159"/>
                <a:gd name="T37" fmla="*/ 2147483646 h 182"/>
                <a:gd name="T38" fmla="*/ 2147483646 w 159"/>
                <a:gd name="T39" fmla="*/ 2147483646 h 182"/>
                <a:gd name="T40" fmla="*/ 2147483646 w 159"/>
                <a:gd name="T41" fmla="*/ 2147483646 h 182"/>
                <a:gd name="T42" fmla="*/ 2147483646 w 159"/>
                <a:gd name="T43" fmla="*/ 2147483646 h 182"/>
                <a:gd name="T44" fmla="*/ 2147483646 w 159"/>
                <a:gd name="T45" fmla="*/ 2147483646 h 182"/>
                <a:gd name="T46" fmla="*/ 2147483646 w 159"/>
                <a:gd name="T47" fmla="*/ 2147483646 h 182"/>
                <a:gd name="T48" fmla="*/ 2147483646 w 159"/>
                <a:gd name="T49" fmla="*/ 2147483646 h 182"/>
                <a:gd name="T50" fmla="*/ 2147483646 w 159"/>
                <a:gd name="T51" fmla="*/ 2147483646 h 182"/>
                <a:gd name="T52" fmla="*/ 2147483646 w 159"/>
                <a:gd name="T53" fmla="*/ 2147483646 h 182"/>
                <a:gd name="T54" fmla="*/ 2147483646 w 159"/>
                <a:gd name="T55" fmla="*/ 2147483646 h 182"/>
                <a:gd name="T56" fmla="*/ 2147483646 w 159"/>
                <a:gd name="T57" fmla="*/ 2147483646 h 182"/>
                <a:gd name="T58" fmla="*/ 2147483646 w 159"/>
                <a:gd name="T59" fmla="*/ 2147483646 h 182"/>
                <a:gd name="T60" fmla="*/ 2147483646 w 159"/>
                <a:gd name="T61" fmla="*/ 0 h 182"/>
                <a:gd name="T62" fmla="*/ 2147483646 w 159"/>
                <a:gd name="T63" fmla="*/ 0 h 182"/>
                <a:gd name="T64" fmla="*/ 2147483646 w 159"/>
                <a:gd name="T65" fmla="*/ 2147483646 h 182"/>
                <a:gd name="T66" fmla="*/ 2147483646 w 159"/>
                <a:gd name="T67" fmla="*/ 2147483646 h 182"/>
                <a:gd name="T68" fmla="*/ 2147483646 w 159"/>
                <a:gd name="T69" fmla="*/ 2147483646 h 182"/>
                <a:gd name="T70" fmla="*/ 2147483646 w 159"/>
                <a:gd name="T71" fmla="*/ 2147483646 h 182"/>
                <a:gd name="T72" fmla="*/ 2147483646 w 159"/>
                <a:gd name="T73" fmla="*/ 2147483646 h 182"/>
                <a:gd name="T74" fmla="*/ 0 w 159"/>
                <a:gd name="T75" fmla="*/ 2147483646 h 182"/>
                <a:gd name="T76" fmla="*/ 2147483646 w 159"/>
                <a:gd name="T77" fmla="*/ 2147483646 h 182"/>
                <a:gd name="T78" fmla="*/ 2147483646 w 159"/>
                <a:gd name="T79" fmla="*/ 2147483646 h 182"/>
                <a:gd name="T80" fmla="*/ 2147483646 w 159"/>
                <a:gd name="T81" fmla="*/ 2147483646 h 182"/>
                <a:gd name="T82" fmla="*/ 2147483646 w 159"/>
                <a:gd name="T83" fmla="*/ 2147483646 h 182"/>
                <a:gd name="T84" fmla="*/ 2147483646 w 159"/>
                <a:gd name="T85" fmla="*/ 2147483646 h 182"/>
                <a:gd name="T86" fmla="*/ 2147483646 w 159"/>
                <a:gd name="T87" fmla="*/ 2147483646 h 182"/>
                <a:gd name="T88" fmla="*/ 2147483646 w 159"/>
                <a:gd name="T89" fmla="*/ 2147483646 h 182"/>
                <a:gd name="T90" fmla="*/ 2147483646 w 159"/>
                <a:gd name="T91" fmla="*/ 2147483646 h 182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159"/>
                <a:gd name="T139" fmla="*/ 0 h 182"/>
                <a:gd name="T140" fmla="*/ 159 w 159"/>
                <a:gd name="T141" fmla="*/ 182 h 182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159" h="182">
                  <a:moveTo>
                    <a:pt x="80" y="181"/>
                  </a:moveTo>
                  <a:lnTo>
                    <a:pt x="111" y="135"/>
                  </a:lnTo>
                  <a:lnTo>
                    <a:pt x="109" y="135"/>
                  </a:lnTo>
                  <a:lnTo>
                    <a:pt x="132" y="107"/>
                  </a:lnTo>
                  <a:lnTo>
                    <a:pt x="151" y="75"/>
                  </a:lnTo>
                  <a:lnTo>
                    <a:pt x="151" y="76"/>
                  </a:lnTo>
                  <a:lnTo>
                    <a:pt x="156" y="62"/>
                  </a:lnTo>
                  <a:lnTo>
                    <a:pt x="158" y="45"/>
                  </a:lnTo>
                  <a:lnTo>
                    <a:pt x="158" y="41"/>
                  </a:lnTo>
                  <a:lnTo>
                    <a:pt x="157" y="38"/>
                  </a:lnTo>
                  <a:lnTo>
                    <a:pt x="156" y="30"/>
                  </a:lnTo>
                  <a:lnTo>
                    <a:pt x="151" y="14"/>
                  </a:lnTo>
                  <a:lnTo>
                    <a:pt x="145" y="8"/>
                  </a:lnTo>
                  <a:lnTo>
                    <a:pt x="138" y="4"/>
                  </a:lnTo>
                  <a:lnTo>
                    <a:pt x="122" y="0"/>
                  </a:lnTo>
                  <a:lnTo>
                    <a:pt x="119" y="0"/>
                  </a:lnTo>
                  <a:lnTo>
                    <a:pt x="115" y="1"/>
                  </a:lnTo>
                  <a:lnTo>
                    <a:pt x="107" y="3"/>
                  </a:lnTo>
                  <a:lnTo>
                    <a:pt x="100" y="8"/>
                  </a:lnTo>
                  <a:lnTo>
                    <a:pt x="94" y="14"/>
                  </a:lnTo>
                  <a:lnTo>
                    <a:pt x="95" y="14"/>
                  </a:lnTo>
                  <a:lnTo>
                    <a:pt x="87" y="35"/>
                  </a:lnTo>
                  <a:lnTo>
                    <a:pt x="84" y="41"/>
                  </a:lnTo>
                  <a:lnTo>
                    <a:pt x="79" y="43"/>
                  </a:lnTo>
                  <a:lnTo>
                    <a:pt x="74" y="41"/>
                  </a:lnTo>
                  <a:lnTo>
                    <a:pt x="71" y="35"/>
                  </a:lnTo>
                  <a:lnTo>
                    <a:pt x="62" y="14"/>
                  </a:lnTo>
                  <a:lnTo>
                    <a:pt x="63" y="14"/>
                  </a:lnTo>
                  <a:lnTo>
                    <a:pt x="57" y="8"/>
                  </a:lnTo>
                  <a:lnTo>
                    <a:pt x="51" y="4"/>
                  </a:lnTo>
                  <a:lnTo>
                    <a:pt x="35" y="0"/>
                  </a:lnTo>
                  <a:lnTo>
                    <a:pt x="31" y="0"/>
                  </a:lnTo>
                  <a:lnTo>
                    <a:pt x="27" y="1"/>
                  </a:lnTo>
                  <a:lnTo>
                    <a:pt x="20" y="3"/>
                  </a:lnTo>
                  <a:lnTo>
                    <a:pt x="13" y="8"/>
                  </a:lnTo>
                  <a:lnTo>
                    <a:pt x="7" y="14"/>
                  </a:lnTo>
                  <a:lnTo>
                    <a:pt x="2" y="30"/>
                  </a:lnTo>
                  <a:lnTo>
                    <a:pt x="0" y="45"/>
                  </a:lnTo>
                  <a:lnTo>
                    <a:pt x="1" y="61"/>
                  </a:lnTo>
                  <a:lnTo>
                    <a:pt x="7" y="76"/>
                  </a:lnTo>
                  <a:lnTo>
                    <a:pt x="6" y="75"/>
                  </a:lnTo>
                  <a:lnTo>
                    <a:pt x="26" y="106"/>
                  </a:lnTo>
                  <a:lnTo>
                    <a:pt x="48" y="135"/>
                  </a:lnTo>
                  <a:lnTo>
                    <a:pt x="47" y="135"/>
                  </a:lnTo>
                  <a:lnTo>
                    <a:pt x="78" y="181"/>
                  </a:lnTo>
                  <a:lnTo>
                    <a:pt x="80" y="181"/>
                  </a:lnTo>
                </a:path>
              </a:pathLst>
            </a:custGeom>
            <a:solidFill>
              <a:srgbClr val="FF0000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3" name="Höger 2"/>
          <p:cNvSpPr/>
          <p:nvPr/>
        </p:nvSpPr>
        <p:spPr>
          <a:xfrm>
            <a:off x="4739954" y="1866122"/>
            <a:ext cx="363894" cy="233266"/>
          </a:xfrm>
          <a:prstGeom prst="rightArrow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7" name="textruta 86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7385819" y="5396492"/>
            <a:ext cx="10422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v-SE" sz="2400" dirty="0" smtClean="0"/>
              <a:t>18+ hp</a:t>
            </a:r>
            <a:endParaRPr lang="sv-SE" sz="2400" dirty="0"/>
          </a:p>
        </p:txBody>
      </p:sp>
      <p:grpSp>
        <p:nvGrpSpPr>
          <p:cNvPr id="90" name="Grupp 89"/>
          <p:cNvGrpSpPr/>
          <p:nvPr/>
        </p:nvGrpSpPr>
        <p:grpSpPr>
          <a:xfrm>
            <a:off x="7371184" y="4651237"/>
            <a:ext cx="1054360" cy="582385"/>
            <a:chOff x="6167534" y="2752654"/>
            <a:chExt cx="1054360" cy="582385"/>
          </a:xfrm>
        </p:grpSpPr>
        <p:sp>
          <p:nvSpPr>
            <p:cNvPr id="91" name="Rektangel med rundade hörn 46">
              <a:extLst>
                <a:ext uri="{FF2B5EF4-FFF2-40B4-BE49-F238E27FC236}">
                  <a16:creationId xmlns:a16="http://schemas.microsoft.com/office/drawing/2014/main" id="{6798C1D6-62AE-4ED3-86A4-B1FD5C4CBC39}"/>
                </a:ext>
              </a:extLst>
            </p:cNvPr>
            <p:cNvSpPr/>
            <p:nvPr/>
          </p:nvSpPr>
          <p:spPr>
            <a:xfrm>
              <a:off x="6167534" y="2752654"/>
              <a:ext cx="1054360" cy="582385"/>
            </a:xfrm>
            <a:prstGeom prst="roundRect">
              <a:avLst/>
            </a:prstGeom>
            <a:ln w="57150"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tIns="72000" rtlCol="0" anchor="ctr"/>
            <a:lstStyle/>
            <a:p>
              <a:pPr marL="93663"/>
              <a:r>
                <a:rPr lang="sv-SE" sz="3400" b="1" dirty="0">
                  <a:solidFill>
                    <a:srgbClr val="002060"/>
                  </a:solidFill>
                  <a:latin typeface="Arial Black" panose="020B0A04020102020204" pitchFamily="34" charset="0"/>
                </a:rPr>
                <a:t>4</a:t>
              </a:r>
            </a:p>
          </p:txBody>
        </p:sp>
        <p:sp>
          <p:nvSpPr>
            <p:cNvPr id="92" name="Freeform 20" descr="90 %">
              <a:extLst>
                <a:ext uri="{FF2B5EF4-FFF2-40B4-BE49-F238E27FC236}">
                  <a16:creationId xmlns:a16="http://schemas.microsoft.com/office/drawing/2014/main" id="{44F978CB-A69D-490A-B68C-EA40D3B618C3}"/>
                </a:ext>
              </a:extLst>
            </p:cNvPr>
            <p:cNvSpPr>
              <a:spLocks/>
            </p:cNvSpPr>
            <p:nvPr/>
          </p:nvSpPr>
          <p:spPr bwMode="auto">
            <a:xfrm>
              <a:off x="6715845" y="2867714"/>
              <a:ext cx="295203" cy="306874"/>
            </a:xfrm>
            <a:custGeom>
              <a:avLst/>
              <a:gdLst>
                <a:gd name="T0" fmla="*/ 2147483646 w 154"/>
                <a:gd name="T1" fmla="*/ 2147483646 h 180"/>
                <a:gd name="T2" fmla="*/ 2147483646 w 154"/>
                <a:gd name="T3" fmla="*/ 2147483646 h 180"/>
                <a:gd name="T4" fmla="*/ 2147483646 w 154"/>
                <a:gd name="T5" fmla="*/ 2147483646 h 180"/>
                <a:gd name="T6" fmla="*/ 2147483646 w 154"/>
                <a:gd name="T7" fmla="*/ 2147483646 h 180"/>
                <a:gd name="T8" fmla="*/ 2147483646 w 154"/>
                <a:gd name="T9" fmla="*/ 2147483646 h 180"/>
                <a:gd name="T10" fmla="*/ 2147483646 w 154"/>
                <a:gd name="T11" fmla="*/ 2147483646 h 180"/>
                <a:gd name="T12" fmla="*/ 2147483646 w 154"/>
                <a:gd name="T13" fmla="*/ 2147483646 h 180"/>
                <a:gd name="T14" fmla="*/ 2147483646 w 154"/>
                <a:gd name="T15" fmla="*/ 2147483646 h 180"/>
                <a:gd name="T16" fmla="*/ 2147483646 w 154"/>
                <a:gd name="T17" fmla="*/ 2147483646 h 180"/>
                <a:gd name="T18" fmla="*/ 2147483646 w 154"/>
                <a:gd name="T19" fmla="*/ 2147483646 h 180"/>
                <a:gd name="T20" fmla="*/ 2147483646 w 154"/>
                <a:gd name="T21" fmla="*/ 2147483646 h 180"/>
                <a:gd name="T22" fmla="*/ 2147483646 w 154"/>
                <a:gd name="T23" fmla="*/ 2147483646 h 180"/>
                <a:gd name="T24" fmla="*/ 2147483646 w 154"/>
                <a:gd name="T25" fmla="*/ 2147483646 h 180"/>
                <a:gd name="T26" fmla="*/ 2147483646 w 154"/>
                <a:gd name="T27" fmla="*/ 2147483646 h 180"/>
                <a:gd name="T28" fmla="*/ 2147483646 w 154"/>
                <a:gd name="T29" fmla="*/ 2147483646 h 180"/>
                <a:gd name="T30" fmla="*/ 2147483646 w 154"/>
                <a:gd name="T31" fmla="*/ 2147483646 h 180"/>
                <a:gd name="T32" fmla="*/ 2147483646 w 154"/>
                <a:gd name="T33" fmla="*/ 2147483646 h 180"/>
                <a:gd name="T34" fmla="*/ 2147483646 w 154"/>
                <a:gd name="T35" fmla="*/ 2147483646 h 180"/>
                <a:gd name="T36" fmla="*/ 2147483646 w 154"/>
                <a:gd name="T37" fmla="*/ 2147483646 h 180"/>
                <a:gd name="T38" fmla="*/ 2147483646 w 154"/>
                <a:gd name="T39" fmla="*/ 2147483646 h 180"/>
                <a:gd name="T40" fmla="*/ 2147483646 w 154"/>
                <a:gd name="T41" fmla="*/ 2147483646 h 180"/>
                <a:gd name="T42" fmla="*/ 2147483646 w 154"/>
                <a:gd name="T43" fmla="*/ 2147483646 h 180"/>
                <a:gd name="T44" fmla="*/ 2147483646 w 154"/>
                <a:gd name="T45" fmla="*/ 2147483646 h 180"/>
                <a:gd name="T46" fmla="*/ 2147483646 w 154"/>
                <a:gd name="T47" fmla="*/ 2147483646 h 180"/>
                <a:gd name="T48" fmla="*/ 2147483646 w 154"/>
                <a:gd name="T49" fmla="*/ 2147483646 h 180"/>
                <a:gd name="T50" fmla="*/ 2147483646 w 154"/>
                <a:gd name="T51" fmla="*/ 2147483646 h 180"/>
                <a:gd name="T52" fmla="*/ 2147483646 w 154"/>
                <a:gd name="T53" fmla="*/ 2147483646 h 180"/>
                <a:gd name="T54" fmla="*/ 2147483646 w 154"/>
                <a:gd name="T55" fmla="*/ 2147483646 h 180"/>
                <a:gd name="T56" fmla="*/ 2147483646 w 154"/>
                <a:gd name="T57" fmla="*/ 0 h 180"/>
                <a:gd name="T58" fmla="*/ 2147483646 w 154"/>
                <a:gd name="T59" fmla="*/ 2147483646 h 180"/>
                <a:gd name="T60" fmla="*/ 2147483646 w 154"/>
                <a:gd name="T61" fmla="*/ 2147483646 h 180"/>
                <a:gd name="T62" fmla="*/ 2147483646 w 154"/>
                <a:gd name="T63" fmla="*/ 2147483646 h 180"/>
                <a:gd name="T64" fmla="*/ 2147483646 w 154"/>
                <a:gd name="T65" fmla="*/ 2147483646 h 180"/>
                <a:gd name="T66" fmla="*/ 2147483646 w 154"/>
                <a:gd name="T67" fmla="*/ 2147483646 h 180"/>
                <a:gd name="T68" fmla="*/ 2147483646 w 154"/>
                <a:gd name="T69" fmla="*/ 2147483646 h 180"/>
                <a:gd name="T70" fmla="*/ 0 w 154"/>
                <a:gd name="T71" fmla="*/ 2147483646 h 180"/>
                <a:gd name="T72" fmla="*/ 2147483646 w 154"/>
                <a:gd name="T73" fmla="*/ 2147483646 h 180"/>
                <a:gd name="T74" fmla="*/ 2147483646 w 154"/>
                <a:gd name="T75" fmla="*/ 2147483646 h 180"/>
                <a:gd name="T76" fmla="*/ 2147483646 w 154"/>
                <a:gd name="T77" fmla="*/ 2147483646 h 180"/>
                <a:gd name="T78" fmla="*/ 2147483646 w 154"/>
                <a:gd name="T79" fmla="*/ 2147483646 h 180"/>
                <a:gd name="T80" fmla="*/ 2147483646 w 154"/>
                <a:gd name="T81" fmla="*/ 2147483646 h 180"/>
                <a:gd name="T82" fmla="*/ 2147483646 w 154"/>
                <a:gd name="T83" fmla="*/ 2147483646 h 180"/>
                <a:gd name="T84" fmla="*/ 2147483646 w 154"/>
                <a:gd name="T85" fmla="*/ 2147483646 h 180"/>
                <a:gd name="T86" fmla="*/ 2147483646 w 154"/>
                <a:gd name="T87" fmla="*/ 2147483646 h 180"/>
                <a:gd name="T88" fmla="*/ 2147483646 w 154"/>
                <a:gd name="T89" fmla="*/ 2147483646 h 180"/>
                <a:gd name="T90" fmla="*/ 2147483646 w 154"/>
                <a:gd name="T91" fmla="*/ 2147483646 h 180"/>
                <a:gd name="T92" fmla="*/ 2147483646 w 154"/>
                <a:gd name="T93" fmla="*/ 2147483646 h 180"/>
                <a:gd name="T94" fmla="*/ 2147483646 w 154"/>
                <a:gd name="T95" fmla="*/ 2147483646 h 180"/>
                <a:gd name="T96" fmla="*/ 2147483646 w 154"/>
                <a:gd name="T97" fmla="*/ 2147483646 h 180"/>
                <a:gd name="T98" fmla="*/ 2147483646 w 154"/>
                <a:gd name="T99" fmla="*/ 2147483646 h 180"/>
                <a:gd name="T100" fmla="*/ 2147483646 w 154"/>
                <a:gd name="T101" fmla="*/ 2147483646 h 180"/>
                <a:gd name="T102" fmla="*/ 2147483646 w 154"/>
                <a:gd name="T103" fmla="*/ 2147483646 h 180"/>
                <a:gd name="T104" fmla="*/ 2147483646 w 154"/>
                <a:gd name="T105" fmla="*/ 2147483646 h 180"/>
                <a:gd name="T106" fmla="*/ 2147483646 w 154"/>
                <a:gd name="T107" fmla="*/ 2147483646 h 180"/>
                <a:gd name="T108" fmla="*/ 2147483646 w 154"/>
                <a:gd name="T109" fmla="*/ 2147483646 h 180"/>
                <a:gd name="T110" fmla="*/ 2147483646 w 154"/>
                <a:gd name="T111" fmla="*/ 2147483646 h 18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54"/>
                <a:gd name="T169" fmla="*/ 0 h 180"/>
                <a:gd name="T170" fmla="*/ 154 w 154"/>
                <a:gd name="T171" fmla="*/ 180 h 180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54" h="180">
                  <a:moveTo>
                    <a:pt x="78" y="179"/>
                  </a:moveTo>
                  <a:lnTo>
                    <a:pt x="97" y="179"/>
                  </a:lnTo>
                  <a:lnTo>
                    <a:pt x="97" y="178"/>
                  </a:lnTo>
                  <a:lnTo>
                    <a:pt x="89" y="166"/>
                  </a:lnTo>
                  <a:lnTo>
                    <a:pt x="86" y="153"/>
                  </a:lnTo>
                  <a:lnTo>
                    <a:pt x="86" y="130"/>
                  </a:lnTo>
                  <a:lnTo>
                    <a:pt x="87" y="130"/>
                  </a:lnTo>
                  <a:lnTo>
                    <a:pt x="93" y="148"/>
                  </a:lnTo>
                  <a:lnTo>
                    <a:pt x="99" y="155"/>
                  </a:lnTo>
                  <a:lnTo>
                    <a:pt x="106" y="160"/>
                  </a:lnTo>
                  <a:lnTo>
                    <a:pt x="114" y="163"/>
                  </a:lnTo>
                  <a:lnTo>
                    <a:pt x="119" y="164"/>
                  </a:lnTo>
                  <a:lnTo>
                    <a:pt x="123" y="165"/>
                  </a:lnTo>
                  <a:lnTo>
                    <a:pt x="131" y="163"/>
                  </a:lnTo>
                  <a:lnTo>
                    <a:pt x="140" y="159"/>
                  </a:lnTo>
                  <a:lnTo>
                    <a:pt x="140" y="158"/>
                  </a:lnTo>
                  <a:lnTo>
                    <a:pt x="150" y="143"/>
                  </a:lnTo>
                  <a:lnTo>
                    <a:pt x="153" y="126"/>
                  </a:lnTo>
                  <a:lnTo>
                    <a:pt x="153" y="121"/>
                  </a:lnTo>
                  <a:lnTo>
                    <a:pt x="152" y="117"/>
                  </a:lnTo>
                  <a:lnTo>
                    <a:pt x="150" y="108"/>
                  </a:lnTo>
                  <a:lnTo>
                    <a:pt x="140" y="93"/>
                  </a:lnTo>
                  <a:lnTo>
                    <a:pt x="140" y="94"/>
                  </a:lnTo>
                  <a:lnTo>
                    <a:pt x="115" y="58"/>
                  </a:lnTo>
                  <a:lnTo>
                    <a:pt x="117" y="59"/>
                  </a:lnTo>
                  <a:lnTo>
                    <a:pt x="95" y="31"/>
                  </a:lnTo>
                  <a:lnTo>
                    <a:pt x="77" y="1"/>
                  </a:lnTo>
                  <a:lnTo>
                    <a:pt x="76" y="0"/>
                  </a:lnTo>
                  <a:lnTo>
                    <a:pt x="58" y="31"/>
                  </a:lnTo>
                  <a:lnTo>
                    <a:pt x="37" y="59"/>
                  </a:lnTo>
                  <a:lnTo>
                    <a:pt x="38" y="58"/>
                  </a:lnTo>
                  <a:lnTo>
                    <a:pt x="13" y="94"/>
                  </a:lnTo>
                  <a:lnTo>
                    <a:pt x="13" y="93"/>
                  </a:lnTo>
                  <a:lnTo>
                    <a:pt x="3" y="108"/>
                  </a:lnTo>
                  <a:lnTo>
                    <a:pt x="0" y="125"/>
                  </a:lnTo>
                  <a:lnTo>
                    <a:pt x="3" y="143"/>
                  </a:lnTo>
                  <a:lnTo>
                    <a:pt x="13" y="158"/>
                  </a:lnTo>
                  <a:lnTo>
                    <a:pt x="21" y="163"/>
                  </a:lnTo>
                  <a:lnTo>
                    <a:pt x="30" y="164"/>
                  </a:lnTo>
                  <a:lnTo>
                    <a:pt x="34" y="164"/>
                  </a:lnTo>
                  <a:lnTo>
                    <a:pt x="39" y="163"/>
                  </a:lnTo>
                  <a:lnTo>
                    <a:pt x="47" y="160"/>
                  </a:lnTo>
                  <a:lnTo>
                    <a:pt x="54" y="155"/>
                  </a:lnTo>
                  <a:lnTo>
                    <a:pt x="60" y="148"/>
                  </a:lnTo>
                  <a:lnTo>
                    <a:pt x="64" y="140"/>
                  </a:lnTo>
                  <a:lnTo>
                    <a:pt x="66" y="130"/>
                  </a:lnTo>
                  <a:lnTo>
                    <a:pt x="67" y="130"/>
                  </a:lnTo>
                  <a:lnTo>
                    <a:pt x="67" y="153"/>
                  </a:lnTo>
                  <a:lnTo>
                    <a:pt x="64" y="166"/>
                  </a:lnTo>
                  <a:lnTo>
                    <a:pt x="56" y="178"/>
                  </a:lnTo>
                  <a:lnTo>
                    <a:pt x="56" y="179"/>
                  </a:lnTo>
                  <a:lnTo>
                    <a:pt x="76" y="179"/>
                  </a:lnTo>
                  <a:lnTo>
                    <a:pt x="78" y="179"/>
                  </a:lnTo>
                </a:path>
              </a:pathLst>
            </a:custGeom>
            <a:pattFill prst="pct90">
              <a:fgClr>
                <a:srgbClr val="000080"/>
              </a:fgClr>
              <a:bgClr>
                <a:schemeClr val="tx1"/>
              </a:bgClr>
            </a:patt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46" name="textruta 45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6185006" y="5806343"/>
            <a:ext cx="35356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v-SE" sz="2800" dirty="0" smtClean="0">
                <a:solidFill>
                  <a:srgbClr val="C00000"/>
                </a:solidFill>
              </a:rPr>
              <a:t>Forslag til </a:t>
            </a:r>
            <a:r>
              <a:rPr lang="sv-SE" sz="2800" b="1" dirty="0" smtClean="0">
                <a:solidFill>
                  <a:srgbClr val="C00000"/>
                </a:solidFill>
              </a:rPr>
              <a:t>sluttmelding</a:t>
            </a:r>
            <a:endParaRPr lang="sv-SE" sz="2800" b="1" dirty="0">
              <a:solidFill>
                <a:srgbClr val="C00000"/>
              </a:solidFill>
            </a:endParaRPr>
          </a:p>
        </p:txBody>
      </p:sp>
      <p:grpSp>
        <p:nvGrpSpPr>
          <p:cNvPr id="49" name="Grupp 48"/>
          <p:cNvGrpSpPr/>
          <p:nvPr/>
        </p:nvGrpSpPr>
        <p:grpSpPr>
          <a:xfrm>
            <a:off x="1212334" y="4651237"/>
            <a:ext cx="1054360" cy="582385"/>
            <a:chOff x="6131705" y="749681"/>
            <a:chExt cx="1054360" cy="582385"/>
          </a:xfrm>
        </p:grpSpPr>
        <p:sp>
          <p:nvSpPr>
            <p:cNvPr id="51" name="Rektangel med rundade hörn 46">
              <a:extLst>
                <a:ext uri="{FF2B5EF4-FFF2-40B4-BE49-F238E27FC236}">
                  <a16:creationId xmlns:a16="http://schemas.microsoft.com/office/drawing/2014/main" id="{6798C1D6-62AE-4ED3-86A4-B1FD5C4CBC39}"/>
                </a:ext>
              </a:extLst>
            </p:cNvPr>
            <p:cNvSpPr/>
            <p:nvPr/>
          </p:nvSpPr>
          <p:spPr>
            <a:xfrm>
              <a:off x="6131705" y="749681"/>
              <a:ext cx="1054360" cy="582385"/>
            </a:xfrm>
            <a:prstGeom prst="roundRect">
              <a:avLst/>
            </a:prstGeom>
            <a:ln w="5715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tIns="72000" rtlCol="0" anchor="ctr"/>
            <a:lstStyle/>
            <a:p>
              <a:pPr marL="93663"/>
              <a:r>
                <a:rPr lang="sv-SE" sz="3400" b="1" dirty="0">
                  <a:solidFill>
                    <a:srgbClr val="002060"/>
                  </a:solidFill>
                  <a:latin typeface="Arial Black" panose="020B0A04020102020204" pitchFamily="34" charset="0"/>
                </a:rPr>
                <a:t>2</a:t>
              </a:r>
            </a:p>
          </p:txBody>
        </p:sp>
        <p:sp>
          <p:nvSpPr>
            <p:cNvPr id="52" name="Freeform 20" descr="90 %">
              <a:extLst>
                <a:ext uri="{FF2B5EF4-FFF2-40B4-BE49-F238E27FC236}">
                  <a16:creationId xmlns:a16="http://schemas.microsoft.com/office/drawing/2014/main" id="{44F978CB-A69D-490A-B68C-EA40D3B618C3}"/>
                </a:ext>
              </a:extLst>
            </p:cNvPr>
            <p:cNvSpPr>
              <a:spLocks/>
            </p:cNvSpPr>
            <p:nvPr/>
          </p:nvSpPr>
          <p:spPr bwMode="auto">
            <a:xfrm>
              <a:off x="6653639" y="864741"/>
              <a:ext cx="295203" cy="306874"/>
            </a:xfrm>
            <a:custGeom>
              <a:avLst/>
              <a:gdLst>
                <a:gd name="T0" fmla="*/ 2147483646 w 154"/>
                <a:gd name="T1" fmla="*/ 2147483646 h 180"/>
                <a:gd name="T2" fmla="*/ 2147483646 w 154"/>
                <a:gd name="T3" fmla="*/ 2147483646 h 180"/>
                <a:gd name="T4" fmla="*/ 2147483646 w 154"/>
                <a:gd name="T5" fmla="*/ 2147483646 h 180"/>
                <a:gd name="T6" fmla="*/ 2147483646 w 154"/>
                <a:gd name="T7" fmla="*/ 2147483646 h 180"/>
                <a:gd name="T8" fmla="*/ 2147483646 w 154"/>
                <a:gd name="T9" fmla="*/ 2147483646 h 180"/>
                <a:gd name="T10" fmla="*/ 2147483646 w 154"/>
                <a:gd name="T11" fmla="*/ 2147483646 h 180"/>
                <a:gd name="T12" fmla="*/ 2147483646 w 154"/>
                <a:gd name="T13" fmla="*/ 2147483646 h 180"/>
                <a:gd name="T14" fmla="*/ 2147483646 w 154"/>
                <a:gd name="T15" fmla="*/ 2147483646 h 180"/>
                <a:gd name="T16" fmla="*/ 2147483646 w 154"/>
                <a:gd name="T17" fmla="*/ 2147483646 h 180"/>
                <a:gd name="T18" fmla="*/ 2147483646 w 154"/>
                <a:gd name="T19" fmla="*/ 2147483646 h 180"/>
                <a:gd name="T20" fmla="*/ 2147483646 w 154"/>
                <a:gd name="T21" fmla="*/ 2147483646 h 180"/>
                <a:gd name="T22" fmla="*/ 2147483646 w 154"/>
                <a:gd name="T23" fmla="*/ 2147483646 h 180"/>
                <a:gd name="T24" fmla="*/ 2147483646 w 154"/>
                <a:gd name="T25" fmla="*/ 2147483646 h 180"/>
                <a:gd name="T26" fmla="*/ 2147483646 w 154"/>
                <a:gd name="T27" fmla="*/ 2147483646 h 180"/>
                <a:gd name="T28" fmla="*/ 2147483646 w 154"/>
                <a:gd name="T29" fmla="*/ 2147483646 h 180"/>
                <a:gd name="T30" fmla="*/ 2147483646 w 154"/>
                <a:gd name="T31" fmla="*/ 2147483646 h 180"/>
                <a:gd name="T32" fmla="*/ 2147483646 w 154"/>
                <a:gd name="T33" fmla="*/ 2147483646 h 180"/>
                <a:gd name="T34" fmla="*/ 2147483646 w 154"/>
                <a:gd name="T35" fmla="*/ 2147483646 h 180"/>
                <a:gd name="T36" fmla="*/ 2147483646 w 154"/>
                <a:gd name="T37" fmla="*/ 2147483646 h 180"/>
                <a:gd name="T38" fmla="*/ 2147483646 w 154"/>
                <a:gd name="T39" fmla="*/ 2147483646 h 180"/>
                <a:gd name="T40" fmla="*/ 2147483646 w 154"/>
                <a:gd name="T41" fmla="*/ 2147483646 h 180"/>
                <a:gd name="T42" fmla="*/ 2147483646 w 154"/>
                <a:gd name="T43" fmla="*/ 2147483646 h 180"/>
                <a:gd name="T44" fmla="*/ 2147483646 w 154"/>
                <a:gd name="T45" fmla="*/ 2147483646 h 180"/>
                <a:gd name="T46" fmla="*/ 2147483646 w 154"/>
                <a:gd name="T47" fmla="*/ 2147483646 h 180"/>
                <a:gd name="T48" fmla="*/ 2147483646 w 154"/>
                <a:gd name="T49" fmla="*/ 2147483646 h 180"/>
                <a:gd name="T50" fmla="*/ 2147483646 w 154"/>
                <a:gd name="T51" fmla="*/ 2147483646 h 180"/>
                <a:gd name="T52" fmla="*/ 2147483646 w 154"/>
                <a:gd name="T53" fmla="*/ 2147483646 h 180"/>
                <a:gd name="T54" fmla="*/ 2147483646 w 154"/>
                <a:gd name="T55" fmla="*/ 2147483646 h 180"/>
                <a:gd name="T56" fmla="*/ 2147483646 w 154"/>
                <a:gd name="T57" fmla="*/ 0 h 180"/>
                <a:gd name="T58" fmla="*/ 2147483646 w 154"/>
                <a:gd name="T59" fmla="*/ 2147483646 h 180"/>
                <a:gd name="T60" fmla="*/ 2147483646 w 154"/>
                <a:gd name="T61" fmla="*/ 2147483646 h 180"/>
                <a:gd name="T62" fmla="*/ 2147483646 w 154"/>
                <a:gd name="T63" fmla="*/ 2147483646 h 180"/>
                <a:gd name="T64" fmla="*/ 2147483646 w 154"/>
                <a:gd name="T65" fmla="*/ 2147483646 h 180"/>
                <a:gd name="T66" fmla="*/ 2147483646 w 154"/>
                <a:gd name="T67" fmla="*/ 2147483646 h 180"/>
                <a:gd name="T68" fmla="*/ 2147483646 w 154"/>
                <a:gd name="T69" fmla="*/ 2147483646 h 180"/>
                <a:gd name="T70" fmla="*/ 0 w 154"/>
                <a:gd name="T71" fmla="*/ 2147483646 h 180"/>
                <a:gd name="T72" fmla="*/ 2147483646 w 154"/>
                <a:gd name="T73" fmla="*/ 2147483646 h 180"/>
                <a:gd name="T74" fmla="*/ 2147483646 w 154"/>
                <a:gd name="T75" fmla="*/ 2147483646 h 180"/>
                <a:gd name="T76" fmla="*/ 2147483646 w 154"/>
                <a:gd name="T77" fmla="*/ 2147483646 h 180"/>
                <a:gd name="T78" fmla="*/ 2147483646 w 154"/>
                <a:gd name="T79" fmla="*/ 2147483646 h 180"/>
                <a:gd name="T80" fmla="*/ 2147483646 w 154"/>
                <a:gd name="T81" fmla="*/ 2147483646 h 180"/>
                <a:gd name="T82" fmla="*/ 2147483646 w 154"/>
                <a:gd name="T83" fmla="*/ 2147483646 h 180"/>
                <a:gd name="T84" fmla="*/ 2147483646 w 154"/>
                <a:gd name="T85" fmla="*/ 2147483646 h 180"/>
                <a:gd name="T86" fmla="*/ 2147483646 w 154"/>
                <a:gd name="T87" fmla="*/ 2147483646 h 180"/>
                <a:gd name="T88" fmla="*/ 2147483646 w 154"/>
                <a:gd name="T89" fmla="*/ 2147483646 h 180"/>
                <a:gd name="T90" fmla="*/ 2147483646 w 154"/>
                <a:gd name="T91" fmla="*/ 2147483646 h 180"/>
                <a:gd name="T92" fmla="*/ 2147483646 w 154"/>
                <a:gd name="T93" fmla="*/ 2147483646 h 180"/>
                <a:gd name="T94" fmla="*/ 2147483646 w 154"/>
                <a:gd name="T95" fmla="*/ 2147483646 h 180"/>
                <a:gd name="T96" fmla="*/ 2147483646 w 154"/>
                <a:gd name="T97" fmla="*/ 2147483646 h 180"/>
                <a:gd name="T98" fmla="*/ 2147483646 w 154"/>
                <a:gd name="T99" fmla="*/ 2147483646 h 180"/>
                <a:gd name="T100" fmla="*/ 2147483646 w 154"/>
                <a:gd name="T101" fmla="*/ 2147483646 h 180"/>
                <a:gd name="T102" fmla="*/ 2147483646 w 154"/>
                <a:gd name="T103" fmla="*/ 2147483646 h 180"/>
                <a:gd name="T104" fmla="*/ 2147483646 w 154"/>
                <a:gd name="T105" fmla="*/ 2147483646 h 180"/>
                <a:gd name="T106" fmla="*/ 2147483646 w 154"/>
                <a:gd name="T107" fmla="*/ 2147483646 h 180"/>
                <a:gd name="T108" fmla="*/ 2147483646 w 154"/>
                <a:gd name="T109" fmla="*/ 2147483646 h 180"/>
                <a:gd name="T110" fmla="*/ 2147483646 w 154"/>
                <a:gd name="T111" fmla="*/ 2147483646 h 18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54"/>
                <a:gd name="T169" fmla="*/ 0 h 180"/>
                <a:gd name="T170" fmla="*/ 154 w 154"/>
                <a:gd name="T171" fmla="*/ 180 h 180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54" h="180">
                  <a:moveTo>
                    <a:pt x="78" y="179"/>
                  </a:moveTo>
                  <a:lnTo>
                    <a:pt x="97" y="179"/>
                  </a:lnTo>
                  <a:lnTo>
                    <a:pt x="97" y="178"/>
                  </a:lnTo>
                  <a:lnTo>
                    <a:pt x="89" y="166"/>
                  </a:lnTo>
                  <a:lnTo>
                    <a:pt x="86" y="153"/>
                  </a:lnTo>
                  <a:lnTo>
                    <a:pt x="86" y="130"/>
                  </a:lnTo>
                  <a:lnTo>
                    <a:pt x="87" y="130"/>
                  </a:lnTo>
                  <a:lnTo>
                    <a:pt x="93" y="148"/>
                  </a:lnTo>
                  <a:lnTo>
                    <a:pt x="99" y="155"/>
                  </a:lnTo>
                  <a:lnTo>
                    <a:pt x="106" y="160"/>
                  </a:lnTo>
                  <a:lnTo>
                    <a:pt x="114" y="163"/>
                  </a:lnTo>
                  <a:lnTo>
                    <a:pt x="119" y="164"/>
                  </a:lnTo>
                  <a:lnTo>
                    <a:pt x="123" y="165"/>
                  </a:lnTo>
                  <a:lnTo>
                    <a:pt x="131" y="163"/>
                  </a:lnTo>
                  <a:lnTo>
                    <a:pt x="140" y="159"/>
                  </a:lnTo>
                  <a:lnTo>
                    <a:pt x="140" y="158"/>
                  </a:lnTo>
                  <a:lnTo>
                    <a:pt x="150" y="143"/>
                  </a:lnTo>
                  <a:lnTo>
                    <a:pt x="153" y="126"/>
                  </a:lnTo>
                  <a:lnTo>
                    <a:pt x="153" y="121"/>
                  </a:lnTo>
                  <a:lnTo>
                    <a:pt x="152" y="117"/>
                  </a:lnTo>
                  <a:lnTo>
                    <a:pt x="150" y="108"/>
                  </a:lnTo>
                  <a:lnTo>
                    <a:pt x="140" y="93"/>
                  </a:lnTo>
                  <a:lnTo>
                    <a:pt x="140" y="94"/>
                  </a:lnTo>
                  <a:lnTo>
                    <a:pt x="115" y="58"/>
                  </a:lnTo>
                  <a:lnTo>
                    <a:pt x="117" y="59"/>
                  </a:lnTo>
                  <a:lnTo>
                    <a:pt x="95" y="31"/>
                  </a:lnTo>
                  <a:lnTo>
                    <a:pt x="77" y="1"/>
                  </a:lnTo>
                  <a:lnTo>
                    <a:pt x="76" y="0"/>
                  </a:lnTo>
                  <a:lnTo>
                    <a:pt x="58" y="31"/>
                  </a:lnTo>
                  <a:lnTo>
                    <a:pt x="37" y="59"/>
                  </a:lnTo>
                  <a:lnTo>
                    <a:pt x="38" y="58"/>
                  </a:lnTo>
                  <a:lnTo>
                    <a:pt x="13" y="94"/>
                  </a:lnTo>
                  <a:lnTo>
                    <a:pt x="13" y="93"/>
                  </a:lnTo>
                  <a:lnTo>
                    <a:pt x="3" y="108"/>
                  </a:lnTo>
                  <a:lnTo>
                    <a:pt x="0" y="125"/>
                  </a:lnTo>
                  <a:lnTo>
                    <a:pt x="3" y="143"/>
                  </a:lnTo>
                  <a:lnTo>
                    <a:pt x="13" y="158"/>
                  </a:lnTo>
                  <a:lnTo>
                    <a:pt x="21" y="163"/>
                  </a:lnTo>
                  <a:lnTo>
                    <a:pt x="30" y="164"/>
                  </a:lnTo>
                  <a:lnTo>
                    <a:pt x="34" y="164"/>
                  </a:lnTo>
                  <a:lnTo>
                    <a:pt x="39" y="163"/>
                  </a:lnTo>
                  <a:lnTo>
                    <a:pt x="47" y="160"/>
                  </a:lnTo>
                  <a:lnTo>
                    <a:pt x="54" y="155"/>
                  </a:lnTo>
                  <a:lnTo>
                    <a:pt x="60" y="148"/>
                  </a:lnTo>
                  <a:lnTo>
                    <a:pt x="64" y="140"/>
                  </a:lnTo>
                  <a:lnTo>
                    <a:pt x="66" y="130"/>
                  </a:lnTo>
                  <a:lnTo>
                    <a:pt x="67" y="130"/>
                  </a:lnTo>
                  <a:lnTo>
                    <a:pt x="67" y="153"/>
                  </a:lnTo>
                  <a:lnTo>
                    <a:pt x="64" y="166"/>
                  </a:lnTo>
                  <a:lnTo>
                    <a:pt x="56" y="178"/>
                  </a:lnTo>
                  <a:lnTo>
                    <a:pt x="56" y="179"/>
                  </a:lnTo>
                  <a:lnTo>
                    <a:pt x="76" y="179"/>
                  </a:lnTo>
                  <a:lnTo>
                    <a:pt x="78" y="179"/>
                  </a:lnTo>
                </a:path>
              </a:pathLst>
            </a:custGeom>
            <a:pattFill prst="pct90">
              <a:fgClr>
                <a:srgbClr val="000080"/>
              </a:fgClr>
              <a:bgClr>
                <a:schemeClr val="tx1"/>
              </a:bgClr>
            </a:patt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53" name="Grupp 52"/>
          <p:cNvGrpSpPr/>
          <p:nvPr/>
        </p:nvGrpSpPr>
        <p:grpSpPr>
          <a:xfrm>
            <a:off x="4317484" y="4651237"/>
            <a:ext cx="1054360" cy="582385"/>
            <a:chOff x="6131705" y="749681"/>
            <a:chExt cx="1054360" cy="582385"/>
          </a:xfrm>
        </p:grpSpPr>
        <p:sp>
          <p:nvSpPr>
            <p:cNvPr id="54" name="Rektangel med rundade hörn 46">
              <a:extLst>
                <a:ext uri="{FF2B5EF4-FFF2-40B4-BE49-F238E27FC236}">
                  <a16:creationId xmlns:a16="http://schemas.microsoft.com/office/drawing/2014/main" id="{6798C1D6-62AE-4ED3-86A4-B1FD5C4CBC39}"/>
                </a:ext>
              </a:extLst>
            </p:cNvPr>
            <p:cNvSpPr/>
            <p:nvPr/>
          </p:nvSpPr>
          <p:spPr>
            <a:xfrm>
              <a:off x="6131705" y="749681"/>
              <a:ext cx="1054360" cy="582385"/>
            </a:xfrm>
            <a:prstGeom prst="roundRect">
              <a:avLst/>
            </a:prstGeom>
            <a:ln w="5715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tIns="72000" rtlCol="0" anchor="ctr"/>
            <a:lstStyle/>
            <a:p>
              <a:pPr marL="93663"/>
              <a:r>
                <a:rPr lang="sv-SE" sz="3400" b="1" dirty="0">
                  <a:solidFill>
                    <a:srgbClr val="002060"/>
                  </a:solidFill>
                  <a:latin typeface="Arial Black" panose="020B0A04020102020204" pitchFamily="34" charset="0"/>
                </a:rPr>
                <a:t>3</a:t>
              </a:r>
            </a:p>
          </p:txBody>
        </p:sp>
        <p:sp>
          <p:nvSpPr>
            <p:cNvPr id="55" name="Freeform 20" descr="90 %">
              <a:extLst>
                <a:ext uri="{FF2B5EF4-FFF2-40B4-BE49-F238E27FC236}">
                  <a16:creationId xmlns:a16="http://schemas.microsoft.com/office/drawing/2014/main" id="{44F978CB-A69D-490A-B68C-EA40D3B618C3}"/>
                </a:ext>
              </a:extLst>
            </p:cNvPr>
            <p:cNvSpPr>
              <a:spLocks/>
            </p:cNvSpPr>
            <p:nvPr/>
          </p:nvSpPr>
          <p:spPr bwMode="auto">
            <a:xfrm>
              <a:off x="6653639" y="864741"/>
              <a:ext cx="295203" cy="306874"/>
            </a:xfrm>
            <a:custGeom>
              <a:avLst/>
              <a:gdLst>
                <a:gd name="T0" fmla="*/ 2147483646 w 154"/>
                <a:gd name="T1" fmla="*/ 2147483646 h 180"/>
                <a:gd name="T2" fmla="*/ 2147483646 w 154"/>
                <a:gd name="T3" fmla="*/ 2147483646 h 180"/>
                <a:gd name="T4" fmla="*/ 2147483646 w 154"/>
                <a:gd name="T5" fmla="*/ 2147483646 h 180"/>
                <a:gd name="T6" fmla="*/ 2147483646 w 154"/>
                <a:gd name="T7" fmla="*/ 2147483646 h 180"/>
                <a:gd name="T8" fmla="*/ 2147483646 w 154"/>
                <a:gd name="T9" fmla="*/ 2147483646 h 180"/>
                <a:gd name="T10" fmla="*/ 2147483646 w 154"/>
                <a:gd name="T11" fmla="*/ 2147483646 h 180"/>
                <a:gd name="T12" fmla="*/ 2147483646 w 154"/>
                <a:gd name="T13" fmla="*/ 2147483646 h 180"/>
                <a:gd name="T14" fmla="*/ 2147483646 w 154"/>
                <a:gd name="T15" fmla="*/ 2147483646 h 180"/>
                <a:gd name="T16" fmla="*/ 2147483646 w 154"/>
                <a:gd name="T17" fmla="*/ 2147483646 h 180"/>
                <a:gd name="T18" fmla="*/ 2147483646 w 154"/>
                <a:gd name="T19" fmla="*/ 2147483646 h 180"/>
                <a:gd name="T20" fmla="*/ 2147483646 w 154"/>
                <a:gd name="T21" fmla="*/ 2147483646 h 180"/>
                <a:gd name="T22" fmla="*/ 2147483646 w 154"/>
                <a:gd name="T23" fmla="*/ 2147483646 h 180"/>
                <a:gd name="T24" fmla="*/ 2147483646 w 154"/>
                <a:gd name="T25" fmla="*/ 2147483646 h 180"/>
                <a:gd name="T26" fmla="*/ 2147483646 w 154"/>
                <a:gd name="T27" fmla="*/ 2147483646 h 180"/>
                <a:gd name="T28" fmla="*/ 2147483646 w 154"/>
                <a:gd name="T29" fmla="*/ 2147483646 h 180"/>
                <a:gd name="T30" fmla="*/ 2147483646 w 154"/>
                <a:gd name="T31" fmla="*/ 2147483646 h 180"/>
                <a:gd name="T32" fmla="*/ 2147483646 w 154"/>
                <a:gd name="T33" fmla="*/ 2147483646 h 180"/>
                <a:gd name="T34" fmla="*/ 2147483646 w 154"/>
                <a:gd name="T35" fmla="*/ 2147483646 h 180"/>
                <a:gd name="T36" fmla="*/ 2147483646 w 154"/>
                <a:gd name="T37" fmla="*/ 2147483646 h 180"/>
                <a:gd name="T38" fmla="*/ 2147483646 w 154"/>
                <a:gd name="T39" fmla="*/ 2147483646 h 180"/>
                <a:gd name="T40" fmla="*/ 2147483646 w 154"/>
                <a:gd name="T41" fmla="*/ 2147483646 h 180"/>
                <a:gd name="T42" fmla="*/ 2147483646 w 154"/>
                <a:gd name="T43" fmla="*/ 2147483646 h 180"/>
                <a:gd name="T44" fmla="*/ 2147483646 w 154"/>
                <a:gd name="T45" fmla="*/ 2147483646 h 180"/>
                <a:gd name="T46" fmla="*/ 2147483646 w 154"/>
                <a:gd name="T47" fmla="*/ 2147483646 h 180"/>
                <a:gd name="T48" fmla="*/ 2147483646 w 154"/>
                <a:gd name="T49" fmla="*/ 2147483646 h 180"/>
                <a:gd name="T50" fmla="*/ 2147483646 w 154"/>
                <a:gd name="T51" fmla="*/ 2147483646 h 180"/>
                <a:gd name="T52" fmla="*/ 2147483646 w 154"/>
                <a:gd name="T53" fmla="*/ 2147483646 h 180"/>
                <a:gd name="T54" fmla="*/ 2147483646 w 154"/>
                <a:gd name="T55" fmla="*/ 2147483646 h 180"/>
                <a:gd name="T56" fmla="*/ 2147483646 w 154"/>
                <a:gd name="T57" fmla="*/ 0 h 180"/>
                <a:gd name="T58" fmla="*/ 2147483646 w 154"/>
                <a:gd name="T59" fmla="*/ 2147483646 h 180"/>
                <a:gd name="T60" fmla="*/ 2147483646 w 154"/>
                <a:gd name="T61" fmla="*/ 2147483646 h 180"/>
                <a:gd name="T62" fmla="*/ 2147483646 w 154"/>
                <a:gd name="T63" fmla="*/ 2147483646 h 180"/>
                <a:gd name="T64" fmla="*/ 2147483646 w 154"/>
                <a:gd name="T65" fmla="*/ 2147483646 h 180"/>
                <a:gd name="T66" fmla="*/ 2147483646 w 154"/>
                <a:gd name="T67" fmla="*/ 2147483646 h 180"/>
                <a:gd name="T68" fmla="*/ 2147483646 w 154"/>
                <a:gd name="T69" fmla="*/ 2147483646 h 180"/>
                <a:gd name="T70" fmla="*/ 0 w 154"/>
                <a:gd name="T71" fmla="*/ 2147483646 h 180"/>
                <a:gd name="T72" fmla="*/ 2147483646 w 154"/>
                <a:gd name="T73" fmla="*/ 2147483646 h 180"/>
                <a:gd name="T74" fmla="*/ 2147483646 w 154"/>
                <a:gd name="T75" fmla="*/ 2147483646 h 180"/>
                <a:gd name="T76" fmla="*/ 2147483646 w 154"/>
                <a:gd name="T77" fmla="*/ 2147483646 h 180"/>
                <a:gd name="T78" fmla="*/ 2147483646 w 154"/>
                <a:gd name="T79" fmla="*/ 2147483646 h 180"/>
                <a:gd name="T80" fmla="*/ 2147483646 w 154"/>
                <a:gd name="T81" fmla="*/ 2147483646 h 180"/>
                <a:gd name="T82" fmla="*/ 2147483646 w 154"/>
                <a:gd name="T83" fmla="*/ 2147483646 h 180"/>
                <a:gd name="T84" fmla="*/ 2147483646 w 154"/>
                <a:gd name="T85" fmla="*/ 2147483646 h 180"/>
                <a:gd name="T86" fmla="*/ 2147483646 w 154"/>
                <a:gd name="T87" fmla="*/ 2147483646 h 180"/>
                <a:gd name="T88" fmla="*/ 2147483646 w 154"/>
                <a:gd name="T89" fmla="*/ 2147483646 h 180"/>
                <a:gd name="T90" fmla="*/ 2147483646 w 154"/>
                <a:gd name="T91" fmla="*/ 2147483646 h 180"/>
                <a:gd name="T92" fmla="*/ 2147483646 w 154"/>
                <a:gd name="T93" fmla="*/ 2147483646 h 180"/>
                <a:gd name="T94" fmla="*/ 2147483646 w 154"/>
                <a:gd name="T95" fmla="*/ 2147483646 h 180"/>
                <a:gd name="T96" fmla="*/ 2147483646 w 154"/>
                <a:gd name="T97" fmla="*/ 2147483646 h 180"/>
                <a:gd name="T98" fmla="*/ 2147483646 w 154"/>
                <a:gd name="T99" fmla="*/ 2147483646 h 180"/>
                <a:gd name="T100" fmla="*/ 2147483646 w 154"/>
                <a:gd name="T101" fmla="*/ 2147483646 h 180"/>
                <a:gd name="T102" fmla="*/ 2147483646 w 154"/>
                <a:gd name="T103" fmla="*/ 2147483646 h 180"/>
                <a:gd name="T104" fmla="*/ 2147483646 w 154"/>
                <a:gd name="T105" fmla="*/ 2147483646 h 180"/>
                <a:gd name="T106" fmla="*/ 2147483646 w 154"/>
                <a:gd name="T107" fmla="*/ 2147483646 h 180"/>
                <a:gd name="T108" fmla="*/ 2147483646 w 154"/>
                <a:gd name="T109" fmla="*/ 2147483646 h 180"/>
                <a:gd name="T110" fmla="*/ 2147483646 w 154"/>
                <a:gd name="T111" fmla="*/ 2147483646 h 18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54"/>
                <a:gd name="T169" fmla="*/ 0 h 180"/>
                <a:gd name="T170" fmla="*/ 154 w 154"/>
                <a:gd name="T171" fmla="*/ 180 h 180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54" h="180">
                  <a:moveTo>
                    <a:pt x="78" y="179"/>
                  </a:moveTo>
                  <a:lnTo>
                    <a:pt x="97" y="179"/>
                  </a:lnTo>
                  <a:lnTo>
                    <a:pt x="97" y="178"/>
                  </a:lnTo>
                  <a:lnTo>
                    <a:pt x="89" y="166"/>
                  </a:lnTo>
                  <a:lnTo>
                    <a:pt x="86" y="153"/>
                  </a:lnTo>
                  <a:lnTo>
                    <a:pt x="86" y="130"/>
                  </a:lnTo>
                  <a:lnTo>
                    <a:pt x="87" y="130"/>
                  </a:lnTo>
                  <a:lnTo>
                    <a:pt x="93" y="148"/>
                  </a:lnTo>
                  <a:lnTo>
                    <a:pt x="99" y="155"/>
                  </a:lnTo>
                  <a:lnTo>
                    <a:pt x="106" y="160"/>
                  </a:lnTo>
                  <a:lnTo>
                    <a:pt x="114" y="163"/>
                  </a:lnTo>
                  <a:lnTo>
                    <a:pt x="119" y="164"/>
                  </a:lnTo>
                  <a:lnTo>
                    <a:pt x="123" y="165"/>
                  </a:lnTo>
                  <a:lnTo>
                    <a:pt x="131" y="163"/>
                  </a:lnTo>
                  <a:lnTo>
                    <a:pt x="140" y="159"/>
                  </a:lnTo>
                  <a:lnTo>
                    <a:pt x="140" y="158"/>
                  </a:lnTo>
                  <a:lnTo>
                    <a:pt x="150" y="143"/>
                  </a:lnTo>
                  <a:lnTo>
                    <a:pt x="153" y="126"/>
                  </a:lnTo>
                  <a:lnTo>
                    <a:pt x="153" y="121"/>
                  </a:lnTo>
                  <a:lnTo>
                    <a:pt x="152" y="117"/>
                  </a:lnTo>
                  <a:lnTo>
                    <a:pt x="150" y="108"/>
                  </a:lnTo>
                  <a:lnTo>
                    <a:pt x="140" y="93"/>
                  </a:lnTo>
                  <a:lnTo>
                    <a:pt x="140" y="94"/>
                  </a:lnTo>
                  <a:lnTo>
                    <a:pt x="115" y="58"/>
                  </a:lnTo>
                  <a:lnTo>
                    <a:pt x="117" y="59"/>
                  </a:lnTo>
                  <a:lnTo>
                    <a:pt x="95" y="31"/>
                  </a:lnTo>
                  <a:lnTo>
                    <a:pt x="77" y="1"/>
                  </a:lnTo>
                  <a:lnTo>
                    <a:pt x="76" y="0"/>
                  </a:lnTo>
                  <a:lnTo>
                    <a:pt x="58" y="31"/>
                  </a:lnTo>
                  <a:lnTo>
                    <a:pt x="37" y="59"/>
                  </a:lnTo>
                  <a:lnTo>
                    <a:pt x="38" y="58"/>
                  </a:lnTo>
                  <a:lnTo>
                    <a:pt x="13" y="94"/>
                  </a:lnTo>
                  <a:lnTo>
                    <a:pt x="13" y="93"/>
                  </a:lnTo>
                  <a:lnTo>
                    <a:pt x="3" y="108"/>
                  </a:lnTo>
                  <a:lnTo>
                    <a:pt x="0" y="125"/>
                  </a:lnTo>
                  <a:lnTo>
                    <a:pt x="3" y="143"/>
                  </a:lnTo>
                  <a:lnTo>
                    <a:pt x="13" y="158"/>
                  </a:lnTo>
                  <a:lnTo>
                    <a:pt x="21" y="163"/>
                  </a:lnTo>
                  <a:lnTo>
                    <a:pt x="30" y="164"/>
                  </a:lnTo>
                  <a:lnTo>
                    <a:pt x="34" y="164"/>
                  </a:lnTo>
                  <a:lnTo>
                    <a:pt x="39" y="163"/>
                  </a:lnTo>
                  <a:lnTo>
                    <a:pt x="47" y="160"/>
                  </a:lnTo>
                  <a:lnTo>
                    <a:pt x="54" y="155"/>
                  </a:lnTo>
                  <a:lnTo>
                    <a:pt x="60" y="148"/>
                  </a:lnTo>
                  <a:lnTo>
                    <a:pt x="64" y="140"/>
                  </a:lnTo>
                  <a:lnTo>
                    <a:pt x="66" y="130"/>
                  </a:lnTo>
                  <a:lnTo>
                    <a:pt x="67" y="130"/>
                  </a:lnTo>
                  <a:lnTo>
                    <a:pt x="67" y="153"/>
                  </a:lnTo>
                  <a:lnTo>
                    <a:pt x="64" y="166"/>
                  </a:lnTo>
                  <a:lnTo>
                    <a:pt x="56" y="178"/>
                  </a:lnTo>
                  <a:lnTo>
                    <a:pt x="56" y="179"/>
                  </a:lnTo>
                  <a:lnTo>
                    <a:pt x="76" y="179"/>
                  </a:lnTo>
                  <a:lnTo>
                    <a:pt x="78" y="179"/>
                  </a:lnTo>
                </a:path>
              </a:pathLst>
            </a:custGeom>
            <a:pattFill prst="pct90">
              <a:fgClr>
                <a:srgbClr val="000080"/>
              </a:fgClr>
              <a:bgClr>
                <a:schemeClr val="tx1"/>
              </a:bgClr>
            </a:patt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</p:spTree>
    <p:extLst>
      <p:ext uri="{BB962C8B-B14F-4D97-AF65-F5344CB8AC3E}">
        <p14:creationId xmlns:p14="http://schemas.microsoft.com/office/powerpoint/2010/main" val="1388220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0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0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40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50" grpId="0"/>
      <p:bldP spid="71" grpId="0"/>
      <p:bldP spid="87" grpId="0"/>
      <p:bldP spid="4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1">
            <a:extLst>
              <a:ext uri="{FF2B5EF4-FFF2-40B4-BE49-F238E27FC236}">
                <a16:creationId xmlns:a16="http://schemas.microsoft.com/office/drawing/2014/main" id="{F92B0D22-6050-4072-98C9-3FF97776C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834" y="206576"/>
            <a:ext cx="8929494" cy="640275"/>
          </a:xfrm>
        </p:spPr>
        <p:txBody>
          <a:bodyPr>
            <a:normAutofit fontScale="90000"/>
          </a:bodyPr>
          <a:lstStyle/>
          <a:p>
            <a:r>
              <a:rPr lang="sv-SE" b="1" dirty="0" smtClean="0">
                <a:latin typeface="Arial Black" panose="020B0A04020102020204" pitchFamily="34" charset="0"/>
              </a:rPr>
              <a:t>Et eksempel</a:t>
            </a:r>
            <a:endParaRPr lang="sv-SE" b="1" dirty="0">
              <a:latin typeface="Arial Black" panose="020B0A04020102020204" pitchFamily="34" charset="0"/>
            </a:endParaRPr>
          </a:p>
        </p:txBody>
      </p:sp>
      <p:grpSp>
        <p:nvGrpSpPr>
          <p:cNvPr id="6" name="Grupp 10"/>
          <p:cNvGrpSpPr>
            <a:grpSpLocks/>
          </p:cNvGrpSpPr>
          <p:nvPr/>
        </p:nvGrpSpPr>
        <p:grpSpPr bwMode="auto">
          <a:xfrm>
            <a:off x="2126274" y="1868656"/>
            <a:ext cx="1476822" cy="1570303"/>
            <a:chOff x="1208584" y="1916832"/>
            <a:chExt cx="1476499" cy="1570568"/>
          </a:xfrm>
        </p:grpSpPr>
        <p:sp>
          <p:nvSpPr>
            <p:cNvPr id="7" name="Rectangle 34"/>
            <p:cNvSpPr>
              <a:spLocks noChangeArrowheads="1"/>
            </p:cNvSpPr>
            <p:nvPr/>
          </p:nvSpPr>
          <p:spPr bwMode="auto">
            <a:xfrm>
              <a:off x="1479889" y="1916832"/>
              <a:ext cx="1205194" cy="1570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93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J973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A4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AKJT8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</p:txBody>
        </p:sp>
        <p:grpSp>
          <p:nvGrpSpPr>
            <p:cNvPr id="8" name="Grupp 29"/>
            <p:cNvGrpSpPr>
              <a:grpSpLocks/>
            </p:cNvGrpSpPr>
            <p:nvPr/>
          </p:nvGrpSpPr>
          <p:grpSpPr bwMode="auto">
            <a:xfrm>
              <a:off x="1208584" y="1948087"/>
              <a:ext cx="303272" cy="1390650"/>
              <a:chOff x="854075" y="1736725"/>
              <a:chExt cx="303213" cy="1389063"/>
            </a:xfrm>
          </p:grpSpPr>
          <p:sp>
            <p:nvSpPr>
              <p:cNvPr id="9" name="Freeform 20" descr="90 %"/>
              <p:cNvSpPr>
                <a:spLocks/>
              </p:cNvSpPr>
              <p:nvPr/>
            </p:nvSpPr>
            <p:spPr bwMode="auto">
              <a:xfrm>
                <a:off x="873125" y="1736725"/>
                <a:ext cx="265113" cy="285750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0" name="Freeform 21"/>
              <p:cNvSpPr>
                <a:spLocks/>
              </p:cNvSpPr>
              <p:nvPr/>
            </p:nvSpPr>
            <p:spPr bwMode="blackWhite">
              <a:xfrm>
                <a:off x="868363" y="2125663"/>
                <a:ext cx="273050" cy="288925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1" name="Freeform 22"/>
              <p:cNvSpPr>
                <a:spLocks/>
              </p:cNvSpPr>
              <p:nvPr/>
            </p:nvSpPr>
            <p:spPr bwMode="blackWhite">
              <a:xfrm>
                <a:off x="858838" y="2487613"/>
                <a:ext cx="290512" cy="290512"/>
              </a:xfrm>
              <a:custGeom>
                <a:avLst/>
                <a:gdLst>
                  <a:gd name="T0" fmla="*/ 2147483646 w 169"/>
                  <a:gd name="T1" fmla="*/ 2147483646 h 183"/>
                  <a:gd name="T2" fmla="*/ 2147483646 w 169"/>
                  <a:gd name="T3" fmla="*/ 2147483646 h 183"/>
                  <a:gd name="T4" fmla="*/ 2147483646 w 169"/>
                  <a:gd name="T5" fmla="*/ 2147483646 h 183"/>
                  <a:gd name="T6" fmla="*/ 2147483646 w 169"/>
                  <a:gd name="T7" fmla="*/ 2147483646 h 183"/>
                  <a:gd name="T8" fmla="*/ 2147483646 w 169"/>
                  <a:gd name="T9" fmla="*/ 0 h 183"/>
                  <a:gd name="T10" fmla="*/ 2147483646 w 169"/>
                  <a:gd name="T11" fmla="*/ 2147483646 h 183"/>
                  <a:gd name="T12" fmla="*/ 2147483646 w 169"/>
                  <a:gd name="T13" fmla="*/ 2147483646 h 183"/>
                  <a:gd name="T14" fmla="*/ 2147483646 w 169"/>
                  <a:gd name="T15" fmla="*/ 2147483646 h 183"/>
                  <a:gd name="T16" fmla="*/ 2147483646 w 169"/>
                  <a:gd name="T17" fmla="*/ 2147483646 h 183"/>
                  <a:gd name="T18" fmla="*/ 2147483646 w 169"/>
                  <a:gd name="T19" fmla="*/ 2147483646 h 183"/>
                  <a:gd name="T20" fmla="*/ 2147483646 w 169"/>
                  <a:gd name="T21" fmla="*/ 2147483646 h 183"/>
                  <a:gd name="T22" fmla="*/ 2147483646 w 169"/>
                  <a:gd name="T23" fmla="*/ 2147483646 h 183"/>
                  <a:gd name="T24" fmla="*/ 2147483646 w 169"/>
                  <a:gd name="T25" fmla="*/ 2147483646 h 183"/>
                  <a:gd name="T26" fmla="*/ 2147483646 w 169"/>
                  <a:gd name="T27" fmla="*/ 2147483646 h 183"/>
                  <a:gd name="T28" fmla="*/ 2147483646 w 169"/>
                  <a:gd name="T29" fmla="*/ 2147483646 h 183"/>
                  <a:gd name="T30" fmla="*/ 2147483646 w 169"/>
                  <a:gd name="T31" fmla="*/ 2147483646 h 183"/>
                  <a:gd name="T32" fmla="*/ 2147483646 w 169"/>
                  <a:gd name="T33" fmla="*/ 2147483646 h 183"/>
                  <a:gd name="T34" fmla="*/ 2147483646 w 169"/>
                  <a:gd name="T35" fmla="*/ 2147483646 h 183"/>
                  <a:gd name="T36" fmla="*/ 0 w 169"/>
                  <a:gd name="T37" fmla="*/ 2147483646 h 183"/>
                  <a:gd name="T38" fmla="*/ 2147483646 w 169"/>
                  <a:gd name="T39" fmla="*/ 2147483646 h 18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69"/>
                  <a:gd name="T61" fmla="*/ 0 h 183"/>
                  <a:gd name="T62" fmla="*/ 169 w 169"/>
                  <a:gd name="T63" fmla="*/ 183 h 18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69" h="183">
                    <a:moveTo>
                      <a:pt x="1" y="91"/>
                    </a:moveTo>
                    <a:lnTo>
                      <a:pt x="26" y="71"/>
                    </a:lnTo>
                    <a:lnTo>
                      <a:pt x="48" y="49"/>
                    </a:lnTo>
                    <a:lnTo>
                      <a:pt x="67" y="26"/>
                    </a:lnTo>
                    <a:lnTo>
                      <a:pt x="85" y="0"/>
                    </a:lnTo>
                    <a:lnTo>
                      <a:pt x="84" y="1"/>
                    </a:lnTo>
                    <a:lnTo>
                      <a:pt x="101" y="26"/>
                    </a:lnTo>
                    <a:lnTo>
                      <a:pt x="120" y="50"/>
                    </a:lnTo>
                    <a:lnTo>
                      <a:pt x="143" y="71"/>
                    </a:lnTo>
                    <a:lnTo>
                      <a:pt x="168" y="91"/>
                    </a:lnTo>
                    <a:lnTo>
                      <a:pt x="167" y="91"/>
                    </a:lnTo>
                    <a:lnTo>
                      <a:pt x="142" y="111"/>
                    </a:lnTo>
                    <a:lnTo>
                      <a:pt x="120" y="133"/>
                    </a:lnTo>
                    <a:lnTo>
                      <a:pt x="100" y="156"/>
                    </a:lnTo>
                    <a:lnTo>
                      <a:pt x="83" y="182"/>
                    </a:lnTo>
                    <a:lnTo>
                      <a:pt x="66" y="157"/>
                    </a:lnTo>
                    <a:lnTo>
                      <a:pt x="47" y="133"/>
                    </a:lnTo>
                    <a:lnTo>
                      <a:pt x="24" y="111"/>
                    </a:lnTo>
                    <a:lnTo>
                      <a:pt x="0" y="91"/>
                    </a:lnTo>
                    <a:lnTo>
                      <a:pt x="1" y="91"/>
                    </a:lnTo>
                  </a:path>
                </a:pathLst>
              </a:custGeom>
              <a:solidFill>
                <a:srgbClr val="FF66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2" name="Freeform 23" descr="90 %"/>
              <p:cNvSpPr>
                <a:spLocks/>
              </p:cNvSpPr>
              <p:nvPr/>
            </p:nvSpPr>
            <p:spPr bwMode="ltGray">
              <a:xfrm>
                <a:off x="854075" y="2834706"/>
                <a:ext cx="303087" cy="291816"/>
              </a:xfrm>
              <a:custGeom>
                <a:avLst/>
                <a:gdLst>
                  <a:gd name="T0" fmla="*/ 2147483647 w 176"/>
                  <a:gd name="T1" fmla="*/ 2147483647 h 184"/>
                  <a:gd name="T2" fmla="*/ 2147483647 w 176"/>
                  <a:gd name="T3" fmla="*/ 2147483647 h 184"/>
                  <a:gd name="T4" fmla="*/ 2147483647 w 176"/>
                  <a:gd name="T5" fmla="*/ 2147483647 h 184"/>
                  <a:gd name="T6" fmla="*/ 2147483647 w 176"/>
                  <a:gd name="T7" fmla="*/ 2147483647 h 184"/>
                  <a:gd name="T8" fmla="*/ 2147483647 w 176"/>
                  <a:gd name="T9" fmla="*/ 2147483647 h 184"/>
                  <a:gd name="T10" fmla="*/ 2147483647 w 176"/>
                  <a:gd name="T11" fmla="*/ 2147483647 h 184"/>
                  <a:gd name="T12" fmla="*/ 2147483647 w 176"/>
                  <a:gd name="T13" fmla="*/ 2147483647 h 184"/>
                  <a:gd name="T14" fmla="*/ 2147483647 w 176"/>
                  <a:gd name="T15" fmla="*/ 2147483647 h 184"/>
                  <a:gd name="T16" fmla="*/ 0 w 176"/>
                  <a:gd name="T17" fmla="*/ 2147483647 h 184"/>
                  <a:gd name="T18" fmla="*/ 2147483647 w 176"/>
                  <a:gd name="T19" fmla="*/ 2147483647 h 184"/>
                  <a:gd name="T20" fmla="*/ 2147483647 w 176"/>
                  <a:gd name="T21" fmla="*/ 2147483647 h 184"/>
                  <a:gd name="T22" fmla="*/ 2147483647 w 176"/>
                  <a:gd name="T23" fmla="*/ 2147483647 h 184"/>
                  <a:gd name="T24" fmla="*/ 2147483647 w 176"/>
                  <a:gd name="T25" fmla="*/ 2147483647 h 184"/>
                  <a:gd name="T26" fmla="*/ 2147483647 w 176"/>
                  <a:gd name="T27" fmla="*/ 2147483647 h 184"/>
                  <a:gd name="T28" fmla="*/ 2147483647 w 176"/>
                  <a:gd name="T29" fmla="*/ 2147483647 h 184"/>
                  <a:gd name="T30" fmla="*/ 2147483647 w 176"/>
                  <a:gd name="T31" fmla="*/ 2147483647 h 184"/>
                  <a:gd name="T32" fmla="*/ 2147483647 w 176"/>
                  <a:gd name="T33" fmla="*/ 2147483647 h 184"/>
                  <a:gd name="T34" fmla="*/ 2147483647 w 176"/>
                  <a:gd name="T35" fmla="*/ 2147483647 h 184"/>
                  <a:gd name="T36" fmla="*/ 2147483647 w 176"/>
                  <a:gd name="T37" fmla="*/ 2147483647 h 184"/>
                  <a:gd name="T38" fmla="*/ 2147483647 w 176"/>
                  <a:gd name="T39" fmla="*/ 0 h 184"/>
                  <a:gd name="T40" fmla="*/ 2147483647 w 176"/>
                  <a:gd name="T41" fmla="*/ 0 h 184"/>
                  <a:gd name="T42" fmla="*/ 2147483647 w 176"/>
                  <a:gd name="T43" fmla="*/ 2147483647 h 184"/>
                  <a:gd name="T44" fmla="*/ 2147483647 w 176"/>
                  <a:gd name="T45" fmla="*/ 2147483647 h 184"/>
                  <a:gd name="T46" fmla="*/ 2147483647 w 176"/>
                  <a:gd name="T47" fmla="*/ 2147483647 h 184"/>
                  <a:gd name="T48" fmla="*/ 2147483647 w 176"/>
                  <a:gd name="T49" fmla="*/ 2147483647 h 184"/>
                  <a:gd name="T50" fmla="*/ 2147483647 w 176"/>
                  <a:gd name="T51" fmla="*/ 2147483647 h 184"/>
                  <a:gd name="T52" fmla="*/ 2147483647 w 176"/>
                  <a:gd name="T53" fmla="*/ 2147483647 h 184"/>
                  <a:gd name="T54" fmla="*/ 2147483647 w 176"/>
                  <a:gd name="T55" fmla="*/ 2147483647 h 184"/>
                  <a:gd name="T56" fmla="*/ 2147483647 w 176"/>
                  <a:gd name="T57" fmla="*/ 2147483647 h 184"/>
                  <a:gd name="T58" fmla="*/ 2147483647 w 176"/>
                  <a:gd name="T59" fmla="*/ 2147483647 h 184"/>
                  <a:gd name="T60" fmla="*/ 2147483647 w 176"/>
                  <a:gd name="T61" fmla="*/ 2147483647 h 184"/>
                  <a:gd name="T62" fmla="*/ 2147483647 w 176"/>
                  <a:gd name="T63" fmla="*/ 2147483647 h 184"/>
                  <a:gd name="T64" fmla="*/ 2147483647 w 176"/>
                  <a:gd name="T65" fmla="*/ 2147483647 h 184"/>
                  <a:gd name="T66" fmla="*/ 2147483647 w 176"/>
                  <a:gd name="T67" fmla="*/ 2147483647 h 184"/>
                  <a:gd name="T68" fmla="*/ 2147483647 w 176"/>
                  <a:gd name="T69" fmla="*/ 2147483647 h 184"/>
                  <a:gd name="T70" fmla="*/ 2147483647 w 176"/>
                  <a:gd name="T71" fmla="*/ 2147483647 h 184"/>
                  <a:gd name="T72" fmla="*/ 2147483647 w 176"/>
                  <a:gd name="T73" fmla="*/ 2147483647 h 184"/>
                  <a:gd name="T74" fmla="*/ 2147483647 w 176"/>
                  <a:gd name="T75" fmla="*/ 2147483647 h 184"/>
                  <a:gd name="T76" fmla="*/ 2147483647 w 176"/>
                  <a:gd name="T77" fmla="*/ 2147483647 h 184"/>
                  <a:gd name="T78" fmla="*/ 2147483647 w 176"/>
                  <a:gd name="T79" fmla="*/ 2147483647 h 184"/>
                  <a:gd name="T80" fmla="*/ 2147483647 w 176"/>
                  <a:gd name="T81" fmla="*/ 2147483647 h 184"/>
                  <a:gd name="T82" fmla="*/ 2147483647 w 176"/>
                  <a:gd name="T83" fmla="*/ 2147483647 h 184"/>
                  <a:gd name="T84" fmla="*/ 2147483647 w 176"/>
                  <a:gd name="T85" fmla="*/ 2147483647 h 184"/>
                  <a:gd name="T86" fmla="*/ 2147483647 w 176"/>
                  <a:gd name="T87" fmla="*/ 2147483647 h 184"/>
                  <a:gd name="T88" fmla="*/ 2147483647 w 176"/>
                  <a:gd name="T89" fmla="*/ 2147483647 h 184"/>
                  <a:gd name="T90" fmla="*/ 2147483647 w 176"/>
                  <a:gd name="T91" fmla="*/ 2147483647 h 184"/>
                  <a:gd name="T92" fmla="*/ 2147483647 w 176"/>
                  <a:gd name="T93" fmla="*/ 2147483647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6"/>
                  <a:gd name="T142" fmla="*/ 0 h 184"/>
                  <a:gd name="T143" fmla="*/ 176 w 176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6" h="184">
                    <a:moveTo>
                      <a:pt x="68" y="183"/>
                    </a:moveTo>
                    <a:lnTo>
                      <a:pt x="71" y="179"/>
                    </a:lnTo>
                    <a:lnTo>
                      <a:pt x="75" y="173"/>
                    </a:lnTo>
                    <a:lnTo>
                      <a:pt x="79" y="161"/>
                    </a:lnTo>
                    <a:lnTo>
                      <a:pt x="79" y="157"/>
                    </a:lnTo>
                    <a:lnTo>
                      <a:pt x="79" y="154"/>
                    </a:lnTo>
                    <a:lnTo>
                      <a:pt x="79" y="136"/>
                    </a:lnTo>
                    <a:lnTo>
                      <a:pt x="77" y="131"/>
                    </a:lnTo>
                    <a:lnTo>
                      <a:pt x="75" y="130"/>
                    </a:lnTo>
                    <a:lnTo>
                      <a:pt x="70" y="131"/>
                    </a:lnTo>
                    <a:lnTo>
                      <a:pt x="61" y="142"/>
                    </a:lnTo>
                    <a:lnTo>
                      <a:pt x="53" y="150"/>
                    </a:lnTo>
                    <a:lnTo>
                      <a:pt x="44" y="155"/>
                    </a:lnTo>
                    <a:lnTo>
                      <a:pt x="27" y="157"/>
                    </a:lnTo>
                    <a:lnTo>
                      <a:pt x="14" y="152"/>
                    </a:lnTo>
                    <a:lnTo>
                      <a:pt x="7" y="144"/>
                    </a:lnTo>
                    <a:lnTo>
                      <a:pt x="3" y="138"/>
                    </a:lnTo>
                    <a:lnTo>
                      <a:pt x="0" y="126"/>
                    </a:lnTo>
                    <a:lnTo>
                      <a:pt x="0" y="111"/>
                    </a:lnTo>
                    <a:lnTo>
                      <a:pt x="3" y="100"/>
                    </a:lnTo>
                    <a:lnTo>
                      <a:pt x="8" y="88"/>
                    </a:lnTo>
                    <a:lnTo>
                      <a:pt x="15" y="80"/>
                    </a:lnTo>
                    <a:lnTo>
                      <a:pt x="24" y="76"/>
                    </a:lnTo>
                    <a:lnTo>
                      <a:pt x="34" y="75"/>
                    </a:lnTo>
                    <a:lnTo>
                      <a:pt x="47" y="78"/>
                    </a:lnTo>
                    <a:lnTo>
                      <a:pt x="63" y="86"/>
                    </a:lnTo>
                    <a:lnTo>
                      <a:pt x="72" y="89"/>
                    </a:lnTo>
                    <a:lnTo>
                      <a:pt x="76" y="89"/>
                    </a:lnTo>
                    <a:lnTo>
                      <a:pt x="77" y="84"/>
                    </a:lnTo>
                    <a:lnTo>
                      <a:pt x="77" y="80"/>
                    </a:lnTo>
                    <a:lnTo>
                      <a:pt x="72" y="75"/>
                    </a:lnTo>
                    <a:lnTo>
                      <a:pt x="60" y="65"/>
                    </a:lnTo>
                    <a:lnTo>
                      <a:pt x="55" y="55"/>
                    </a:lnTo>
                    <a:lnTo>
                      <a:pt x="51" y="46"/>
                    </a:lnTo>
                    <a:lnTo>
                      <a:pt x="50" y="35"/>
                    </a:lnTo>
                    <a:lnTo>
                      <a:pt x="54" y="19"/>
                    </a:lnTo>
                    <a:lnTo>
                      <a:pt x="60" y="11"/>
                    </a:lnTo>
                    <a:lnTo>
                      <a:pt x="65" y="6"/>
                    </a:lnTo>
                    <a:lnTo>
                      <a:pt x="75" y="1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101" y="3"/>
                    </a:lnTo>
                    <a:lnTo>
                      <a:pt x="110" y="6"/>
                    </a:lnTo>
                    <a:lnTo>
                      <a:pt x="116" y="11"/>
                    </a:lnTo>
                    <a:lnTo>
                      <a:pt x="123" y="23"/>
                    </a:lnTo>
                    <a:lnTo>
                      <a:pt x="125" y="33"/>
                    </a:lnTo>
                    <a:lnTo>
                      <a:pt x="125" y="42"/>
                    </a:lnTo>
                    <a:lnTo>
                      <a:pt x="124" y="45"/>
                    </a:lnTo>
                    <a:lnTo>
                      <a:pt x="122" y="52"/>
                    </a:lnTo>
                    <a:lnTo>
                      <a:pt x="119" y="58"/>
                    </a:lnTo>
                    <a:lnTo>
                      <a:pt x="116" y="63"/>
                    </a:lnTo>
                    <a:lnTo>
                      <a:pt x="113" y="67"/>
                    </a:lnTo>
                    <a:lnTo>
                      <a:pt x="107" y="72"/>
                    </a:lnTo>
                    <a:lnTo>
                      <a:pt x="103" y="75"/>
                    </a:lnTo>
                    <a:lnTo>
                      <a:pt x="99" y="79"/>
                    </a:lnTo>
                    <a:lnTo>
                      <a:pt x="98" y="84"/>
                    </a:lnTo>
                    <a:lnTo>
                      <a:pt x="98" y="88"/>
                    </a:lnTo>
                    <a:lnTo>
                      <a:pt x="103" y="90"/>
                    </a:lnTo>
                    <a:lnTo>
                      <a:pt x="105" y="89"/>
                    </a:lnTo>
                    <a:lnTo>
                      <a:pt x="111" y="86"/>
                    </a:lnTo>
                    <a:lnTo>
                      <a:pt x="116" y="84"/>
                    </a:lnTo>
                    <a:lnTo>
                      <a:pt x="121" y="80"/>
                    </a:lnTo>
                    <a:lnTo>
                      <a:pt x="133" y="77"/>
                    </a:lnTo>
                    <a:lnTo>
                      <a:pt x="146" y="75"/>
                    </a:lnTo>
                    <a:lnTo>
                      <a:pt x="151" y="76"/>
                    </a:lnTo>
                    <a:lnTo>
                      <a:pt x="158" y="79"/>
                    </a:lnTo>
                    <a:lnTo>
                      <a:pt x="161" y="81"/>
                    </a:lnTo>
                    <a:lnTo>
                      <a:pt x="169" y="91"/>
                    </a:lnTo>
                    <a:lnTo>
                      <a:pt x="173" y="100"/>
                    </a:lnTo>
                    <a:lnTo>
                      <a:pt x="174" y="108"/>
                    </a:lnTo>
                    <a:lnTo>
                      <a:pt x="175" y="119"/>
                    </a:lnTo>
                    <a:lnTo>
                      <a:pt x="174" y="128"/>
                    </a:lnTo>
                    <a:lnTo>
                      <a:pt x="173" y="134"/>
                    </a:lnTo>
                    <a:lnTo>
                      <a:pt x="170" y="141"/>
                    </a:lnTo>
                    <a:lnTo>
                      <a:pt x="170" y="139"/>
                    </a:lnTo>
                    <a:lnTo>
                      <a:pt x="173" y="135"/>
                    </a:lnTo>
                    <a:lnTo>
                      <a:pt x="168" y="143"/>
                    </a:lnTo>
                    <a:lnTo>
                      <a:pt x="161" y="152"/>
                    </a:lnTo>
                    <a:lnTo>
                      <a:pt x="148" y="157"/>
                    </a:lnTo>
                    <a:lnTo>
                      <a:pt x="139" y="157"/>
                    </a:lnTo>
                    <a:lnTo>
                      <a:pt x="128" y="153"/>
                    </a:lnTo>
                    <a:lnTo>
                      <a:pt x="117" y="145"/>
                    </a:lnTo>
                    <a:lnTo>
                      <a:pt x="109" y="136"/>
                    </a:lnTo>
                    <a:lnTo>
                      <a:pt x="104" y="131"/>
                    </a:lnTo>
                    <a:lnTo>
                      <a:pt x="99" y="130"/>
                    </a:lnTo>
                    <a:lnTo>
                      <a:pt x="96" y="133"/>
                    </a:lnTo>
                    <a:lnTo>
                      <a:pt x="96" y="143"/>
                    </a:lnTo>
                    <a:lnTo>
                      <a:pt x="96" y="153"/>
                    </a:lnTo>
                    <a:lnTo>
                      <a:pt x="96" y="160"/>
                    </a:lnTo>
                    <a:lnTo>
                      <a:pt x="98" y="167"/>
                    </a:lnTo>
                    <a:lnTo>
                      <a:pt x="99" y="173"/>
                    </a:lnTo>
                    <a:lnTo>
                      <a:pt x="103" y="179"/>
                    </a:lnTo>
                    <a:lnTo>
                      <a:pt x="106" y="183"/>
                    </a:lnTo>
                    <a:lnTo>
                      <a:pt x="68" y="183"/>
                    </a:lnTo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v-SE" i="0"/>
              </a:p>
            </p:txBody>
          </p:sp>
        </p:grpSp>
      </p:grpSp>
      <p:grpSp>
        <p:nvGrpSpPr>
          <p:cNvPr id="13" name="Grupp 10"/>
          <p:cNvGrpSpPr>
            <a:grpSpLocks/>
          </p:cNvGrpSpPr>
          <p:nvPr/>
        </p:nvGrpSpPr>
        <p:grpSpPr bwMode="auto">
          <a:xfrm>
            <a:off x="6495567" y="1868656"/>
            <a:ext cx="1431938" cy="1570303"/>
            <a:chOff x="1208584" y="1916832"/>
            <a:chExt cx="1431625" cy="1570568"/>
          </a:xfrm>
        </p:grpSpPr>
        <p:sp>
          <p:nvSpPr>
            <p:cNvPr id="14" name="Rectangle 34"/>
            <p:cNvSpPr>
              <a:spLocks noChangeArrowheads="1"/>
            </p:cNvSpPr>
            <p:nvPr/>
          </p:nvSpPr>
          <p:spPr bwMode="auto">
            <a:xfrm>
              <a:off x="1479889" y="1916832"/>
              <a:ext cx="1160320" cy="1570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AQ85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AK652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Q72</a:t>
              </a:r>
            </a:p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9</a:t>
              </a:r>
            </a:p>
          </p:txBody>
        </p:sp>
        <p:grpSp>
          <p:nvGrpSpPr>
            <p:cNvPr id="15" name="Grupp 29"/>
            <p:cNvGrpSpPr>
              <a:grpSpLocks/>
            </p:cNvGrpSpPr>
            <p:nvPr/>
          </p:nvGrpSpPr>
          <p:grpSpPr bwMode="auto">
            <a:xfrm>
              <a:off x="1208584" y="1948087"/>
              <a:ext cx="303272" cy="1390650"/>
              <a:chOff x="854075" y="1736725"/>
              <a:chExt cx="303213" cy="1389063"/>
            </a:xfrm>
          </p:grpSpPr>
          <p:sp>
            <p:nvSpPr>
              <p:cNvPr id="16" name="Freeform 20" descr="90 %"/>
              <p:cNvSpPr>
                <a:spLocks/>
              </p:cNvSpPr>
              <p:nvPr/>
            </p:nvSpPr>
            <p:spPr bwMode="auto">
              <a:xfrm>
                <a:off x="873125" y="1736725"/>
                <a:ext cx="265113" cy="285750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7" name="Freeform 21"/>
              <p:cNvSpPr>
                <a:spLocks/>
              </p:cNvSpPr>
              <p:nvPr/>
            </p:nvSpPr>
            <p:spPr bwMode="blackWhite">
              <a:xfrm>
                <a:off x="868363" y="2125663"/>
                <a:ext cx="273050" cy="288925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8" name="Freeform 22"/>
              <p:cNvSpPr>
                <a:spLocks/>
              </p:cNvSpPr>
              <p:nvPr/>
            </p:nvSpPr>
            <p:spPr bwMode="blackWhite">
              <a:xfrm>
                <a:off x="858838" y="2487613"/>
                <a:ext cx="290512" cy="290512"/>
              </a:xfrm>
              <a:custGeom>
                <a:avLst/>
                <a:gdLst>
                  <a:gd name="T0" fmla="*/ 2147483646 w 169"/>
                  <a:gd name="T1" fmla="*/ 2147483646 h 183"/>
                  <a:gd name="T2" fmla="*/ 2147483646 w 169"/>
                  <a:gd name="T3" fmla="*/ 2147483646 h 183"/>
                  <a:gd name="T4" fmla="*/ 2147483646 w 169"/>
                  <a:gd name="T5" fmla="*/ 2147483646 h 183"/>
                  <a:gd name="T6" fmla="*/ 2147483646 w 169"/>
                  <a:gd name="T7" fmla="*/ 2147483646 h 183"/>
                  <a:gd name="T8" fmla="*/ 2147483646 w 169"/>
                  <a:gd name="T9" fmla="*/ 0 h 183"/>
                  <a:gd name="T10" fmla="*/ 2147483646 w 169"/>
                  <a:gd name="T11" fmla="*/ 2147483646 h 183"/>
                  <a:gd name="T12" fmla="*/ 2147483646 w 169"/>
                  <a:gd name="T13" fmla="*/ 2147483646 h 183"/>
                  <a:gd name="T14" fmla="*/ 2147483646 w 169"/>
                  <a:gd name="T15" fmla="*/ 2147483646 h 183"/>
                  <a:gd name="T16" fmla="*/ 2147483646 w 169"/>
                  <a:gd name="T17" fmla="*/ 2147483646 h 183"/>
                  <a:gd name="T18" fmla="*/ 2147483646 w 169"/>
                  <a:gd name="T19" fmla="*/ 2147483646 h 183"/>
                  <a:gd name="T20" fmla="*/ 2147483646 w 169"/>
                  <a:gd name="T21" fmla="*/ 2147483646 h 183"/>
                  <a:gd name="T22" fmla="*/ 2147483646 w 169"/>
                  <a:gd name="T23" fmla="*/ 2147483646 h 183"/>
                  <a:gd name="T24" fmla="*/ 2147483646 w 169"/>
                  <a:gd name="T25" fmla="*/ 2147483646 h 183"/>
                  <a:gd name="T26" fmla="*/ 2147483646 w 169"/>
                  <a:gd name="T27" fmla="*/ 2147483646 h 183"/>
                  <a:gd name="T28" fmla="*/ 2147483646 w 169"/>
                  <a:gd name="T29" fmla="*/ 2147483646 h 183"/>
                  <a:gd name="T30" fmla="*/ 2147483646 w 169"/>
                  <a:gd name="T31" fmla="*/ 2147483646 h 183"/>
                  <a:gd name="T32" fmla="*/ 2147483646 w 169"/>
                  <a:gd name="T33" fmla="*/ 2147483646 h 183"/>
                  <a:gd name="T34" fmla="*/ 2147483646 w 169"/>
                  <a:gd name="T35" fmla="*/ 2147483646 h 183"/>
                  <a:gd name="T36" fmla="*/ 0 w 169"/>
                  <a:gd name="T37" fmla="*/ 2147483646 h 183"/>
                  <a:gd name="T38" fmla="*/ 2147483646 w 169"/>
                  <a:gd name="T39" fmla="*/ 2147483646 h 18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69"/>
                  <a:gd name="T61" fmla="*/ 0 h 183"/>
                  <a:gd name="T62" fmla="*/ 169 w 169"/>
                  <a:gd name="T63" fmla="*/ 183 h 18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69" h="183">
                    <a:moveTo>
                      <a:pt x="1" y="91"/>
                    </a:moveTo>
                    <a:lnTo>
                      <a:pt x="26" y="71"/>
                    </a:lnTo>
                    <a:lnTo>
                      <a:pt x="48" y="49"/>
                    </a:lnTo>
                    <a:lnTo>
                      <a:pt x="67" y="26"/>
                    </a:lnTo>
                    <a:lnTo>
                      <a:pt x="85" y="0"/>
                    </a:lnTo>
                    <a:lnTo>
                      <a:pt x="84" y="1"/>
                    </a:lnTo>
                    <a:lnTo>
                      <a:pt x="101" y="26"/>
                    </a:lnTo>
                    <a:lnTo>
                      <a:pt x="120" y="50"/>
                    </a:lnTo>
                    <a:lnTo>
                      <a:pt x="143" y="71"/>
                    </a:lnTo>
                    <a:lnTo>
                      <a:pt x="168" y="91"/>
                    </a:lnTo>
                    <a:lnTo>
                      <a:pt x="167" y="91"/>
                    </a:lnTo>
                    <a:lnTo>
                      <a:pt x="142" y="111"/>
                    </a:lnTo>
                    <a:lnTo>
                      <a:pt x="120" y="133"/>
                    </a:lnTo>
                    <a:lnTo>
                      <a:pt x="100" y="156"/>
                    </a:lnTo>
                    <a:lnTo>
                      <a:pt x="83" y="182"/>
                    </a:lnTo>
                    <a:lnTo>
                      <a:pt x="66" y="157"/>
                    </a:lnTo>
                    <a:lnTo>
                      <a:pt x="47" y="133"/>
                    </a:lnTo>
                    <a:lnTo>
                      <a:pt x="24" y="111"/>
                    </a:lnTo>
                    <a:lnTo>
                      <a:pt x="0" y="91"/>
                    </a:lnTo>
                    <a:lnTo>
                      <a:pt x="1" y="91"/>
                    </a:lnTo>
                  </a:path>
                </a:pathLst>
              </a:custGeom>
              <a:solidFill>
                <a:srgbClr val="FF66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9" name="Freeform 23" descr="90 %"/>
              <p:cNvSpPr>
                <a:spLocks/>
              </p:cNvSpPr>
              <p:nvPr/>
            </p:nvSpPr>
            <p:spPr bwMode="ltGray">
              <a:xfrm>
                <a:off x="854075" y="2834706"/>
                <a:ext cx="303087" cy="291816"/>
              </a:xfrm>
              <a:custGeom>
                <a:avLst/>
                <a:gdLst>
                  <a:gd name="T0" fmla="*/ 2147483647 w 176"/>
                  <a:gd name="T1" fmla="*/ 2147483647 h 184"/>
                  <a:gd name="T2" fmla="*/ 2147483647 w 176"/>
                  <a:gd name="T3" fmla="*/ 2147483647 h 184"/>
                  <a:gd name="T4" fmla="*/ 2147483647 w 176"/>
                  <a:gd name="T5" fmla="*/ 2147483647 h 184"/>
                  <a:gd name="T6" fmla="*/ 2147483647 w 176"/>
                  <a:gd name="T7" fmla="*/ 2147483647 h 184"/>
                  <a:gd name="T8" fmla="*/ 2147483647 w 176"/>
                  <a:gd name="T9" fmla="*/ 2147483647 h 184"/>
                  <a:gd name="T10" fmla="*/ 2147483647 w 176"/>
                  <a:gd name="T11" fmla="*/ 2147483647 h 184"/>
                  <a:gd name="T12" fmla="*/ 2147483647 w 176"/>
                  <a:gd name="T13" fmla="*/ 2147483647 h 184"/>
                  <a:gd name="T14" fmla="*/ 2147483647 w 176"/>
                  <a:gd name="T15" fmla="*/ 2147483647 h 184"/>
                  <a:gd name="T16" fmla="*/ 0 w 176"/>
                  <a:gd name="T17" fmla="*/ 2147483647 h 184"/>
                  <a:gd name="T18" fmla="*/ 2147483647 w 176"/>
                  <a:gd name="T19" fmla="*/ 2147483647 h 184"/>
                  <a:gd name="T20" fmla="*/ 2147483647 w 176"/>
                  <a:gd name="T21" fmla="*/ 2147483647 h 184"/>
                  <a:gd name="T22" fmla="*/ 2147483647 w 176"/>
                  <a:gd name="T23" fmla="*/ 2147483647 h 184"/>
                  <a:gd name="T24" fmla="*/ 2147483647 w 176"/>
                  <a:gd name="T25" fmla="*/ 2147483647 h 184"/>
                  <a:gd name="T26" fmla="*/ 2147483647 w 176"/>
                  <a:gd name="T27" fmla="*/ 2147483647 h 184"/>
                  <a:gd name="T28" fmla="*/ 2147483647 w 176"/>
                  <a:gd name="T29" fmla="*/ 2147483647 h 184"/>
                  <a:gd name="T30" fmla="*/ 2147483647 w 176"/>
                  <a:gd name="T31" fmla="*/ 2147483647 h 184"/>
                  <a:gd name="T32" fmla="*/ 2147483647 w 176"/>
                  <a:gd name="T33" fmla="*/ 2147483647 h 184"/>
                  <a:gd name="T34" fmla="*/ 2147483647 w 176"/>
                  <a:gd name="T35" fmla="*/ 2147483647 h 184"/>
                  <a:gd name="T36" fmla="*/ 2147483647 w 176"/>
                  <a:gd name="T37" fmla="*/ 2147483647 h 184"/>
                  <a:gd name="T38" fmla="*/ 2147483647 w 176"/>
                  <a:gd name="T39" fmla="*/ 0 h 184"/>
                  <a:gd name="T40" fmla="*/ 2147483647 w 176"/>
                  <a:gd name="T41" fmla="*/ 0 h 184"/>
                  <a:gd name="T42" fmla="*/ 2147483647 w 176"/>
                  <a:gd name="T43" fmla="*/ 2147483647 h 184"/>
                  <a:gd name="T44" fmla="*/ 2147483647 w 176"/>
                  <a:gd name="T45" fmla="*/ 2147483647 h 184"/>
                  <a:gd name="T46" fmla="*/ 2147483647 w 176"/>
                  <a:gd name="T47" fmla="*/ 2147483647 h 184"/>
                  <a:gd name="T48" fmla="*/ 2147483647 w 176"/>
                  <a:gd name="T49" fmla="*/ 2147483647 h 184"/>
                  <a:gd name="T50" fmla="*/ 2147483647 w 176"/>
                  <a:gd name="T51" fmla="*/ 2147483647 h 184"/>
                  <a:gd name="T52" fmla="*/ 2147483647 w 176"/>
                  <a:gd name="T53" fmla="*/ 2147483647 h 184"/>
                  <a:gd name="T54" fmla="*/ 2147483647 w 176"/>
                  <a:gd name="T55" fmla="*/ 2147483647 h 184"/>
                  <a:gd name="T56" fmla="*/ 2147483647 w 176"/>
                  <a:gd name="T57" fmla="*/ 2147483647 h 184"/>
                  <a:gd name="T58" fmla="*/ 2147483647 w 176"/>
                  <a:gd name="T59" fmla="*/ 2147483647 h 184"/>
                  <a:gd name="T60" fmla="*/ 2147483647 w 176"/>
                  <a:gd name="T61" fmla="*/ 2147483647 h 184"/>
                  <a:gd name="T62" fmla="*/ 2147483647 w 176"/>
                  <a:gd name="T63" fmla="*/ 2147483647 h 184"/>
                  <a:gd name="T64" fmla="*/ 2147483647 w 176"/>
                  <a:gd name="T65" fmla="*/ 2147483647 h 184"/>
                  <a:gd name="T66" fmla="*/ 2147483647 w 176"/>
                  <a:gd name="T67" fmla="*/ 2147483647 h 184"/>
                  <a:gd name="T68" fmla="*/ 2147483647 w 176"/>
                  <a:gd name="T69" fmla="*/ 2147483647 h 184"/>
                  <a:gd name="T70" fmla="*/ 2147483647 w 176"/>
                  <a:gd name="T71" fmla="*/ 2147483647 h 184"/>
                  <a:gd name="T72" fmla="*/ 2147483647 w 176"/>
                  <a:gd name="T73" fmla="*/ 2147483647 h 184"/>
                  <a:gd name="T74" fmla="*/ 2147483647 w 176"/>
                  <a:gd name="T75" fmla="*/ 2147483647 h 184"/>
                  <a:gd name="T76" fmla="*/ 2147483647 w 176"/>
                  <a:gd name="T77" fmla="*/ 2147483647 h 184"/>
                  <a:gd name="T78" fmla="*/ 2147483647 w 176"/>
                  <a:gd name="T79" fmla="*/ 2147483647 h 184"/>
                  <a:gd name="T80" fmla="*/ 2147483647 w 176"/>
                  <a:gd name="T81" fmla="*/ 2147483647 h 184"/>
                  <a:gd name="T82" fmla="*/ 2147483647 w 176"/>
                  <a:gd name="T83" fmla="*/ 2147483647 h 184"/>
                  <a:gd name="T84" fmla="*/ 2147483647 w 176"/>
                  <a:gd name="T85" fmla="*/ 2147483647 h 184"/>
                  <a:gd name="T86" fmla="*/ 2147483647 w 176"/>
                  <a:gd name="T87" fmla="*/ 2147483647 h 184"/>
                  <a:gd name="T88" fmla="*/ 2147483647 w 176"/>
                  <a:gd name="T89" fmla="*/ 2147483647 h 184"/>
                  <a:gd name="T90" fmla="*/ 2147483647 w 176"/>
                  <a:gd name="T91" fmla="*/ 2147483647 h 184"/>
                  <a:gd name="T92" fmla="*/ 2147483647 w 176"/>
                  <a:gd name="T93" fmla="*/ 2147483647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6"/>
                  <a:gd name="T142" fmla="*/ 0 h 184"/>
                  <a:gd name="T143" fmla="*/ 176 w 176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6" h="184">
                    <a:moveTo>
                      <a:pt x="68" y="183"/>
                    </a:moveTo>
                    <a:lnTo>
                      <a:pt x="71" y="179"/>
                    </a:lnTo>
                    <a:lnTo>
                      <a:pt x="75" y="173"/>
                    </a:lnTo>
                    <a:lnTo>
                      <a:pt x="79" y="161"/>
                    </a:lnTo>
                    <a:lnTo>
                      <a:pt x="79" y="157"/>
                    </a:lnTo>
                    <a:lnTo>
                      <a:pt x="79" y="154"/>
                    </a:lnTo>
                    <a:lnTo>
                      <a:pt x="79" y="136"/>
                    </a:lnTo>
                    <a:lnTo>
                      <a:pt x="77" y="131"/>
                    </a:lnTo>
                    <a:lnTo>
                      <a:pt x="75" y="130"/>
                    </a:lnTo>
                    <a:lnTo>
                      <a:pt x="70" y="131"/>
                    </a:lnTo>
                    <a:lnTo>
                      <a:pt x="61" y="142"/>
                    </a:lnTo>
                    <a:lnTo>
                      <a:pt x="53" y="150"/>
                    </a:lnTo>
                    <a:lnTo>
                      <a:pt x="44" y="155"/>
                    </a:lnTo>
                    <a:lnTo>
                      <a:pt x="27" y="157"/>
                    </a:lnTo>
                    <a:lnTo>
                      <a:pt x="14" y="152"/>
                    </a:lnTo>
                    <a:lnTo>
                      <a:pt x="7" y="144"/>
                    </a:lnTo>
                    <a:lnTo>
                      <a:pt x="3" y="138"/>
                    </a:lnTo>
                    <a:lnTo>
                      <a:pt x="0" y="126"/>
                    </a:lnTo>
                    <a:lnTo>
                      <a:pt x="0" y="111"/>
                    </a:lnTo>
                    <a:lnTo>
                      <a:pt x="3" y="100"/>
                    </a:lnTo>
                    <a:lnTo>
                      <a:pt x="8" y="88"/>
                    </a:lnTo>
                    <a:lnTo>
                      <a:pt x="15" y="80"/>
                    </a:lnTo>
                    <a:lnTo>
                      <a:pt x="24" y="76"/>
                    </a:lnTo>
                    <a:lnTo>
                      <a:pt x="34" y="75"/>
                    </a:lnTo>
                    <a:lnTo>
                      <a:pt x="47" y="78"/>
                    </a:lnTo>
                    <a:lnTo>
                      <a:pt x="63" y="86"/>
                    </a:lnTo>
                    <a:lnTo>
                      <a:pt x="72" y="89"/>
                    </a:lnTo>
                    <a:lnTo>
                      <a:pt x="76" y="89"/>
                    </a:lnTo>
                    <a:lnTo>
                      <a:pt x="77" y="84"/>
                    </a:lnTo>
                    <a:lnTo>
                      <a:pt x="77" y="80"/>
                    </a:lnTo>
                    <a:lnTo>
                      <a:pt x="72" y="75"/>
                    </a:lnTo>
                    <a:lnTo>
                      <a:pt x="60" y="65"/>
                    </a:lnTo>
                    <a:lnTo>
                      <a:pt x="55" y="55"/>
                    </a:lnTo>
                    <a:lnTo>
                      <a:pt x="51" y="46"/>
                    </a:lnTo>
                    <a:lnTo>
                      <a:pt x="50" y="35"/>
                    </a:lnTo>
                    <a:lnTo>
                      <a:pt x="54" y="19"/>
                    </a:lnTo>
                    <a:lnTo>
                      <a:pt x="60" y="11"/>
                    </a:lnTo>
                    <a:lnTo>
                      <a:pt x="65" y="6"/>
                    </a:lnTo>
                    <a:lnTo>
                      <a:pt x="75" y="1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101" y="3"/>
                    </a:lnTo>
                    <a:lnTo>
                      <a:pt x="110" y="6"/>
                    </a:lnTo>
                    <a:lnTo>
                      <a:pt x="116" y="11"/>
                    </a:lnTo>
                    <a:lnTo>
                      <a:pt x="123" y="23"/>
                    </a:lnTo>
                    <a:lnTo>
                      <a:pt x="125" y="33"/>
                    </a:lnTo>
                    <a:lnTo>
                      <a:pt x="125" y="42"/>
                    </a:lnTo>
                    <a:lnTo>
                      <a:pt x="124" y="45"/>
                    </a:lnTo>
                    <a:lnTo>
                      <a:pt x="122" y="52"/>
                    </a:lnTo>
                    <a:lnTo>
                      <a:pt x="119" y="58"/>
                    </a:lnTo>
                    <a:lnTo>
                      <a:pt x="116" y="63"/>
                    </a:lnTo>
                    <a:lnTo>
                      <a:pt x="113" y="67"/>
                    </a:lnTo>
                    <a:lnTo>
                      <a:pt x="107" y="72"/>
                    </a:lnTo>
                    <a:lnTo>
                      <a:pt x="103" y="75"/>
                    </a:lnTo>
                    <a:lnTo>
                      <a:pt x="99" y="79"/>
                    </a:lnTo>
                    <a:lnTo>
                      <a:pt x="98" y="84"/>
                    </a:lnTo>
                    <a:lnTo>
                      <a:pt x="98" y="88"/>
                    </a:lnTo>
                    <a:lnTo>
                      <a:pt x="103" y="90"/>
                    </a:lnTo>
                    <a:lnTo>
                      <a:pt x="105" y="89"/>
                    </a:lnTo>
                    <a:lnTo>
                      <a:pt x="111" y="86"/>
                    </a:lnTo>
                    <a:lnTo>
                      <a:pt x="116" y="84"/>
                    </a:lnTo>
                    <a:lnTo>
                      <a:pt x="121" y="80"/>
                    </a:lnTo>
                    <a:lnTo>
                      <a:pt x="133" y="77"/>
                    </a:lnTo>
                    <a:lnTo>
                      <a:pt x="146" y="75"/>
                    </a:lnTo>
                    <a:lnTo>
                      <a:pt x="151" y="76"/>
                    </a:lnTo>
                    <a:lnTo>
                      <a:pt x="158" y="79"/>
                    </a:lnTo>
                    <a:lnTo>
                      <a:pt x="161" y="81"/>
                    </a:lnTo>
                    <a:lnTo>
                      <a:pt x="169" y="91"/>
                    </a:lnTo>
                    <a:lnTo>
                      <a:pt x="173" y="100"/>
                    </a:lnTo>
                    <a:lnTo>
                      <a:pt x="174" y="108"/>
                    </a:lnTo>
                    <a:lnTo>
                      <a:pt x="175" y="119"/>
                    </a:lnTo>
                    <a:lnTo>
                      <a:pt x="174" y="128"/>
                    </a:lnTo>
                    <a:lnTo>
                      <a:pt x="173" y="134"/>
                    </a:lnTo>
                    <a:lnTo>
                      <a:pt x="170" y="141"/>
                    </a:lnTo>
                    <a:lnTo>
                      <a:pt x="170" y="139"/>
                    </a:lnTo>
                    <a:lnTo>
                      <a:pt x="173" y="135"/>
                    </a:lnTo>
                    <a:lnTo>
                      <a:pt x="168" y="143"/>
                    </a:lnTo>
                    <a:lnTo>
                      <a:pt x="161" y="152"/>
                    </a:lnTo>
                    <a:lnTo>
                      <a:pt x="148" y="157"/>
                    </a:lnTo>
                    <a:lnTo>
                      <a:pt x="139" y="157"/>
                    </a:lnTo>
                    <a:lnTo>
                      <a:pt x="128" y="153"/>
                    </a:lnTo>
                    <a:lnTo>
                      <a:pt x="117" y="145"/>
                    </a:lnTo>
                    <a:lnTo>
                      <a:pt x="109" y="136"/>
                    </a:lnTo>
                    <a:lnTo>
                      <a:pt x="104" y="131"/>
                    </a:lnTo>
                    <a:lnTo>
                      <a:pt x="99" y="130"/>
                    </a:lnTo>
                    <a:lnTo>
                      <a:pt x="96" y="133"/>
                    </a:lnTo>
                    <a:lnTo>
                      <a:pt x="96" y="143"/>
                    </a:lnTo>
                    <a:lnTo>
                      <a:pt x="96" y="153"/>
                    </a:lnTo>
                    <a:lnTo>
                      <a:pt x="96" y="160"/>
                    </a:lnTo>
                    <a:lnTo>
                      <a:pt x="98" y="167"/>
                    </a:lnTo>
                    <a:lnTo>
                      <a:pt x="99" y="173"/>
                    </a:lnTo>
                    <a:lnTo>
                      <a:pt x="103" y="179"/>
                    </a:lnTo>
                    <a:lnTo>
                      <a:pt x="106" y="183"/>
                    </a:lnTo>
                    <a:lnTo>
                      <a:pt x="68" y="183"/>
                    </a:lnTo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v-SE" i="0"/>
              </a:p>
            </p:txBody>
          </p:sp>
        </p:grpSp>
      </p:grpSp>
      <p:sp>
        <p:nvSpPr>
          <p:cNvPr id="20" name="textruta 19"/>
          <p:cNvSpPr txBox="1"/>
          <p:nvPr/>
        </p:nvSpPr>
        <p:spPr>
          <a:xfrm>
            <a:off x="1595022" y="1236876"/>
            <a:ext cx="21355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800" b="1" dirty="0" smtClean="0">
                <a:solidFill>
                  <a:schemeClr val="accent1">
                    <a:lumMod val="75000"/>
                  </a:schemeClr>
                </a:solidFill>
              </a:rPr>
              <a:t>Åpningshånd</a:t>
            </a:r>
            <a:endParaRPr lang="sv-SE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1" name="textruta 20"/>
          <p:cNvSpPr txBox="1"/>
          <p:nvPr/>
        </p:nvSpPr>
        <p:spPr>
          <a:xfrm>
            <a:off x="6292934" y="1236876"/>
            <a:ext cx="15763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800" b="1" dirty="0" smtClean="0">
                <a:solidFill>
                  <a:schemeClr val="accent1">
                    <a:lumMod val="75000"/>
                  </a:schemeClr>
                </a:solidFill>
              </a:rPr>
              <a:t>Svarhånd</a:t>
            </a:r>
            <a:endParaRPr lang="sv-SE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pSp>
        <p:nvGrpSpPr>
          <p:cNvPr id="22" name="Grupp 21"/>
          <p:cNvGrpSpPr/>
          <p:nvPr/>
        </p:nvGrpSpPr>
        <p:grpSpPr>
          <a:xfrm>
            <a:off x="3714229" y="3771317"/>
            <a:ext cx="1072318" cy="556604"/>
            <a:chOff x="4584438" y="712361"/>
            <a:chExt cx="1054360" cy="556604"/>
          </a:xfrm>
        </p:grpSpPr>
        <p:sp>
          <p:nvSpPr>
            <p:cNvPr id="23" name="Rektangel med rundade hörn 46">
              <a:extLst>
                <a:ext uri="{FF2B5EF4-FFF2-40B4-BE49-F238E27FC236}">
                  <a16:creationId xmlns:a16="http://schemas.microsoft.com/office/drawing/2014/main" id="{6798C1D6-62AE-4ED3-86A4-B1FD5C4CBC39}"/>
                </a:ext>
              </a:extLst>
            </p:cNvPr>
            <p:cNvSpPr/>
            <p:nvPr/>
          </p:nvSpPr>
          <p:spPr>
            <a:xfrm>
              <a:off x="4584438" y="712361"/>
              <a:ext cx="1054360" cy="556604"/>
            </a:xfrm>
            <a:prstGeom prst="roundRect">
              <a:avLst/>
            </a:prstGeom>
            <a:ln w="381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90000" tIns="72000" rtlCol="0" anchor="ctr"/>
            <a:lstStyle/>
            <a:p>
              <a:pPr marL="93663"/>
              <a:r>
                <a:rPr lang="sv-SE" sz="3400" b="1" dirty="0">
                  <a:solidFill>
                    <a:srgbClr val="03A600"/>
                  </a:solidFill>
                  <a:latin typeface="Arial Black" panose="020B0A04020102020204" pitchFamily="34" charset="0"/>
                </a:rPr>
                <a:t>1</a:t>
              </a:r>
            </a:p>
          </p:txBody>
        </p:sp>
        <p:sp>
          <p:nvSpPr>
            <p:cNvPr id="24" name="Freeform 23" descr="90 %">
              <a:extLst>
                <a:ext uri="{FF2B5EF4-FFF2-40B4-BE49-F238E27FC236}">
                  <a16:creationId xmlns:a16="http://schemas.microsoft.com/office/drawing/2014/main" id="{335CBF56-C075-49AB-89C4-5C21B2549EFB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136356" y="820610"/>
              <a:ext cx="337653" cy="313336"/>
            </a:xfrm>
            <a:custGeom>
              <a:avLst/>
              <a:gdLst>
                <a:gd name="T0" fmla="*/ 2147483647 w 176"/>
                <a:gd name="T1" fmla="*/ 2147483647 h 184"/>
                <a:gd name="T2" fmla="*/ 2147483647 w 176"/>
                <a:gd name="T3" fmla="*/ 2147483647 h 184"/>
                <a:gd name="T4" fmla="*/ 2147483647 w 176"/>
                <a:gd name="T5" fmla="*/ 2147483647 h 184"/>
                <a:gd name="T6" fmla="*/ 2147483647 w 176"/>
                <a:gd name="T7" fmla="*/ 2147483647 h 184"/>
                <a:gd name="T8" fmla="*/ 2147483647 w 176"/>
                <a:gd name="T9" fmla="*/ 2147483647 h 184"/>
                <a:gd name="T10" fmla="*/ 2147483647 w 176"/>
                <a:gd name="T11" fmla="*/ 2147483647 h 184"/>
                <a:gd name="T12" fmla="*/ 2147483647 w 176"/>
                <a:gd name="T13" fmla="*/ 2147483647 h 184"/>
                <a:gd name="T14" fmla="*/ 2147483647 w 176"/>
                <a:gd name="T15" fmla="*/ 2147483647 h 184"/>
                <a:gd name="T16" fmla="*/ 0 w 176"/>
                <a:gd name="T17" fmla="*/ 2147483647 h 184"/>
                <a:gd name="T18" fmla="*/ 2147483647 w 176"/>
                <a:gd name="T19" fmla="*/ 2147483647 h 184"/>
                <a:gd name="T20" fmla="*/ 2147483647 w 176"/>
                <a:gd name="T21" fmla="*/ 2147483647 h 184"/>
                <a:gd name="T22" fmla="*/ 2147483647 w 176"/>
                <a:gd name="T23" fmla="*/ 2147483647 h 184"/>
                <a:gd name="T24" fmla="*/ 2147483647 w 176"/>
                <a:gd name="T25" fmla="*/ 2147483647 h 184"/>
                <a:gd name="T26" fmla="*/ 2147483647 w 176"/>
                <a:gd name="T27" fmla="*/ 2147483647 h 184"/>
                <a:gd name="T28" fmla="*/ 2147483647 w 176"/>
                <a:gd name="T29" fmla="*/ 2147483647 h 184"/>
                <a:gd name="T30" fmla="*/ 2147483647 w 176"/>
                <a:gd name="T31" fmla="*/ 2147483647 h 184"/>
                <a:gd name="T32" fmla="*/ 2147483647 w 176"/>
                <a:gd name="T33" fmla="*/ 2147483647 h 184"/>
                <a:gd name="T34" fmla="*/ 2147483647 w 176"/>
                <a:gd name="T35" fmla="*/ 2147483647 h 184"/>
                <a:gd name="T36" fmla="*/ 2147483647 w 176"/>
                <a:gd name="T37" fmla="*/ 2147483647 h 184"/>
                <a:gd name="T38" fmla="*/ 2147483647 w 176"/>
                <a:gd name="T39" fmla="*/ 0 h 184"/>
                <a:gd name="T40" fmla="*/ 2147483647 w 176"/>
                <a:gd name="T41" fmla="*/ 0 h 184"/>
                <a:gd name="T42" fmla="*/ 2147483647 w 176"/>
                <a:gd name="T43" fmla="*/ 2147483647 h 184"/>
                <a:gd name="T44" fmla="*/ 2147483647 w 176"/>
                <a:gd name="T45" fmla="*/ 2147483647 h 184"/>
                <a:gd name="T46" fmla="*/ 2147483647 w 176"/>
                <a:gd name="T47" fmla="*/ 2147483647 h 184"/>
                <a:gd name="T48" fmla="*/ 2147483647 w 176"/>
                <a:gd name="T49" fmla="*/ 2147483647 h 184"/>
                <a:gd name="T50" fmla="*/ 2147483647 w 176"/>
                <a:gd name="T51" fmla="*/ 2147483647 h 184"/>
                <a:gd name="T52" fmla="*/ 2147483647 w 176"/>
                <a:gd name="T53" fmla="*/ 2147483647 h 184"/>
                <a:gd name="T54" fmla="*/ 2147483647 w 176"/>
                <a:gd name="T55" fmla="*/ 2147483647 h 184"/>
                <a:gd name="T56" fmla="*/ 2147483647 w 176"/>
                <a:gd name="T57" fmla="*/ 2147483647 h 184"/>
                <a:gd name="T58" fmla="*/ 2147483647 w 176"/>
                <a:gd name="T59" fmla="*/ 2147483647 h 184"/>
                <a:gd name="T60" fmla="*/ 2147483647 w 176"/>
                <a:gd name="T61" fmla="*/ 2147483647 h 184"/>
                <a:gd name="T62" fmla="*/ 2147483647 w 176"/>
                <a:gd name="T63" fmla="*/ 2147483647 h 184"/>
                <a:gd name="T64" fmla="*/ 2147483647 w 176"/>
                <a:gd name="T65" fmla="*/ 2147483647 h 184"/>
                <a:gd name="T66" fmla="*/ 2147483647 w 176"/>
                <a:gd name="T67" fmla="*/ 2147483647 h 184"/>
                <a:gd name="T68" fmla="*/ 2147483647 w 176"/>
                <a:gd name="T69" fmla="*/ 2147483647 h 184"/>
                <a:gd name="T70" fmla="*/ 2147483647 w 176"/>
                <a:gd name="T71" fmla="*/ 2147483647 h 184"/>
                <a:gd name="T72" fmla="*/ 2147483647 w 176"/>
                <a:gd name="T73" fmla="*/ 2147483647 h 184"/>
                <a:gd name="T74" fmla="*/ 2147483647 w 176"/>
                <a:gd name="T75" fmla="*/ 2147483647 h 184"/>
                <a:gd name="T76" fmla="*/ 2147483647 w 176"/>
                <a:gd name="T77" fmla="*/ 2147483647 h 184"/>
                <a:gd name="T78" fmla="*/ 2147483647 w 176"/>
                <a:gd name="T79" fmla="*/ 2147483647 h 184"/>
                <a:gd name="T80" fmla="*/ 2147483647 w 176"/>
                <a:gd name="T81" fmla="*/ 2147483647 h 184"/>
                <a:gd name="T82" fmla="*/ 2147483647 w 176"/>
                <a:gd name="T83" fmla="*/ 2147483647 h 184"/>
                <a:gd name="T84" fmla="*/ 2147483647 w 176"/>
                <a:gd name="T85" fmla="*/ 2147483647 h 184"/>
                <a:gd name="T86" fmla="*/ 2147483647 w 176"/>
                <a:gd name="T87" fmla="*/ 2147483647 h 184"/>
                <a:gd name="T88" fmla="*/ 2147483647 w 176"/>
                <a:gd name="T89" fmla="*/ 2147483647 h 184"/>
                <a:gd name="T90" fmla="*/ 2147483647 w 176"/>
                <a:gd name="T91" fmla="*/ 2147483647 h 184"/>
                <a:gd name="T92" fmla="*/ 2147483647 w 176"/>
                <a:gd name="T93" fmla="*/ 2147483647 h 184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176"/>
                <a:gd name="T142" fmla="*/ 0 h 184"/>
                <a:gd name="T143" fmla="*/ 176 w 176"/>
                <a:gd name="T144" fmla="*/ 184 h 184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176" h="184">
                  <a:moveTo>
                    <a:pt x="68" y="183"/>
                  </a:moveTo>
                  <a:lnTo>
                    <a:pt x="71" y="179"/>
                  </a:lnTo>
                  <a:lnTo>
                    <a:pt x="75" y="173"/>
                  </a:lnTo>
                  <a:lnTo>
                    <a:pt x="79" y="161"/>
                  </a:lnTo>
                  <a:lnTo>
                    <a:pt x="79" y="157"/>
                  </a:lnTo>
                  <a:lnTo>
                    <a:pt x="79" y="154"/>
                  </a:lnTo>
                  <a:lnTo>
                    <a:pt x="79" y="136"/>
                  </a:lnTo>
                  <a:lnTo>
                    <a:pt x="77" y="131"/>
                  </a:lnTo>
                  <a:lnTo>
                    <a:pt x="75" y="130"/>
                  </a:lnTo>
                  <a:lnTo>
                    <a:pt x="70" y="131"/>
                  </a:lnTo>
                  <a:lnTo>
                    <a:pt x="61" y="142"/>
                  </a:lnTo>
                  <a:lnTo>
                    <a:pt x="53" y="150"/>
                  </a:lnTo>
                  <a:lnTo>
                    <a:pt x="44" y="155"/>
                  </a:lnTo>
                  <a:lnTo>
                    <a:pt x="27" y="157"/>
                  </a:lnTo>
                  <a:lnTo>
                    <a:pt x="14" y="152"/>
                  </a:lnTo>
                  <a:lnTo>
                    <a:pt x="7" y="144"/>
                  </a:lnTo>
                  <a:lnTo>
                    <a:pt x="3" y="138"/>
                  </a:lnTo>
                  <a:lnTo>
                    <a:pt x="0" y="126"/>
                  </a:lnTo>
                  <a:lnTo>
                    <a:pt x="0" y="111"/>
                  </a:lnTo>
                  <a:lnTo>
                    <a:pt x="3" y="100"/>
                  </a:lnTo>
                  <a:lnTo>
                    <a:pt x="8" y="88"/>
                  </a:lnTo>
                  <a:lnTo>
                    <a:pt x="15" y="80"/>
                  </a:lnTo>
                  <a:lnTo>
                    <a:pt x="24" y="76"/>
                  </a:lnTo>
                  <a:lnTo>
                    <a:pt x="34" y="75"/>
                  </a:lnTo>
                  <a:lnTo>
                    <a:pt x="47" y="78"/>
                  </a:lnTo>
                  <a:lnTo>
                    <a:pt x="63" y="86"/>
                  </a:lnTo>
                  <a:lnTo>
                    <a:pt x="72" y="89"/>
                  </a:lnTo>
                  <a:lnTo>
                    <a:pt x="76" y="89"/>
                  </a:lnTo>
                  <a:lnTo>
                    <a:pt x="77" y="84"/>
                  </a:lnTo>
                  <a:lnTo>
                    <a:pt x="77" y="80"/>
                  </a:lnTo>
                  <a:lnTo>
                    <a:pt x="72" y="75"/>
                  </a:lnTo>
                  <a:lnTo>
                    <a:pt x="60" y="65"/>
                  </a:lnTo>
                  <a:lnTo>
                    <a:pt x="55" y="55"/>
                  </a:lnTo>
                  <a:lnTo>
                    <a:pt x="51" y="46"/>
                  </a:lnTo>
                  <a:lnTo>
                    <a:pt x="50" y="35"/>
                  </a:lnTo>
                  <a:lnTo>
                    <a:pt x="54" y="19"/>
                  </a:lnTo>
                  <a:lnTo>
                    <a:pt x="60" y="11"/>
                  </a:lnTo>
                  <a:lnTo>
                    <a:pt x="65" y="6"/>
                  </a:lnTo>
                  <a:lnTo>
                    <a:pt x="75" y="1"/>
                  </a:lnTo>
                  <a:lnTo>
                    <a:pt x="83" y="0"/>
                  </a:lnTo>
                  <a:lnTo>
                    <a:pt x="88" y="0"/>
                  </a:lnTo>
                  <a:lnTo>
                    <a:pt x="93" y="0"/>
                  </a:lnTo>
                  <a:lnTo>
                    <a:pt x="101" y="3"/>
                  </a:lnTo>
                  <a:lnTo>
                    <a:pt x="110" y="6"/>
                  </a:lnTo>
                  <a:lnTo>
                    <a:pt x="116" y="11"/>
                  </a:lnTo>
                  <a:lnTo>
                    <a:pt x="123" y="23"/>
                  </a:lnTo>
                  <a:lnTo>
                    <a:pt x="125" y="33"/>
                  </a:lnTo>
                  <a:lnTo>
                    <a:pt x="125" y="42"/>
                  </a:lnTo>
                  <a:lnTo>
                    <a:pt x="124" y="45"/>
                  </a:lnTo>
                  <a:lnTo>
                    <a:pt x="122" y="52"/>
                  </a:lnTo>
                  <a:lnTo>
                    <a:pt x="119" y="58"/>
                  </a:lnTo>
                  <a:lnTo>
                    <a:pt x="116" y="63"/>
                  </a:lnTo>
                  <a:lnTo>
                    <a:pt x="113" y="67"/>
                  </a:lnTo>
                  <a:lnTo>
                    <a:pt x="107" y="72"/>
                  </a:lnTo>
                  <a:lnTo>
                    <a:pt x="103" y="75"/>
                  </a:lnTo>
                  <a:lnTo>
                    <a:pt x="99" y="79"/>
                  </a:lnTo>
                  <a:lnTo>
                    <a:pt x="98" y="84"/>
                  </a:lnTo>
                  <a:lnTo>
                    <a:pt x="98" y="88"/>
                  </a:lnTo>
                  <a:lnTo>
                    <a:pt x="103" y="90"/>
                  </a:lnTo>
                  <a:lnTo>
                    <a:pt x="105" y="89"/>
                  </a:lnTo>
                  <a:lnTo>
                    <a:pt x="111" y="86"/>
                  </a:lnTo>
                  <a:lnTo>
                    <a:pt x="116" y="84"/>
                  </a:lnTo>
                  <a:lnTo>
                    <a:pt x="121" y="80"/>
                  </a:lnTo>
                  <a:lnTo>
                    <a:pt x="133" y="77"/>
                  </a:lnTo>
                  <a:lnTo>
                    <a:pt x="146" y="75"/>
                  </a:lnTo>
                  <a:lnTo>
                    <a:pt x="151" y="76"/>
                  </a:lnTo>
                  <a:lnTo>
                    <a:pt x="158" y="79"/>
                  </a:lnTo>
                  <a:lnTo>
                    <a:pt x="161" y="81"/>
                  </a:lnTo>
                  <a:lnTo>
                    <a:pt x="169" y="91"/>
                  </a:lnTo>
                  <a:lnTo>
                    <a:pt x="173" y="100"/>
                  </a:lnTo>
                  <a:lnTo>
                    <a:pt x="174" y="108"/>
                  </a:lnTo>
                  <a:lnTo>
                    <a:pt x="175" y="119"/>
                  </a:lnTo>
                  <a:lnTo>
                    <a:pt x="174" y="128"/>
                  </a:lnTo>
                  <a:lnTo>
                    <a:pt x="173" y="134"/>
                  </a:lnTo>
                  <a:lnTo>
                    <a:pt x="170" y="141"/>
                  </a:lnTo>
                  <a:lnTo>
                    <a:pt x="170" y="139"/>
                  </a:lnTo>
                  <a:lnTo>
                    <a:pt x="173" y="135"/>
                  </a:lnTo>
                  <a:lnTo>
                    <a:pt x="168" y="143"/>
                  </a:lnTo>
                  <a:lnTo>
                    <a:pt x="161" y="152"/>
                  </a:lnTo>
                  <a:lnTo>
                    <a:pt x="148" y="157"/>
                  </a:lnTo>
                  <a:lnTo>
                    <a:pt x="139" y="157"/>
                  </a:lnTo>
                  <a:lnTo>
                    <a:pt x="128" y="153"/>
                  </a:lnTo>
                  <a:lnTo>
                    <a:pt x="117" y="145"/>
                  </a:lnTo>
                  <a:lnTo>
                    <a:pt x="109" y="136"/>
                  </a:lnTo>
                  <a:lnTo>
                    <a:pt x="104" y="131"/>
                  </a:lnTo>
                  <a:lnTo>
                    <a:pt x="99" y="130"/>
                  </a:lnTo>
                  <a:lnTo>
                    <a:pt x="96" y="133"/>
                  </a:lnTo>
                  <a:lnTo>
                    <a:pt x="96" y="143"/>
                  </a:lnTo>
                  <a:lnTo>
                    <a:pt x="96" y="153"/>
                  </a:lnTo>
                  <a:lnTo>
                    <a:pt x="96" y="160"/>
                  </a:lnTo>
                  <a:lnTo>
                    <a:pt x="98" y="167"/>
                  </a:lnTo>
                  <a:lnTo>
                    <a:pt x="99" y="173"/>
                  </a:lnTo>
                  <a:lnTo>
                    <a:pt x="103" y="179"/>
                  </a:lnTo>
                  <a:lnTo>
                    <a:pt x="106" y="183"/>
                  </a:lnTo>
                  <a:lnTo>
                    <a:pt x="68" y="183"/>
                  </a:lnTo>
                </a:path>
              </a:pathLst>
            </a:custGeom>
            <a:solidFill>
              <a:srgbClr val="0CB303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sv-SE"/>
            </a:p>
          </p:txBody>
        </p:sp>
      </p:grpSp>
      <p:grpSp>
        <p:nvGrpSpPr>
          <p:cNvPr id="25" name="Grupp 24"/>
          <p:cNvGrpSpPr/>
          <p:nvPr/>
        </p:nvGrpSpPr>
        <p:grpSpPr>
          <a:xfrm>
            <a:off x="5093798" y="3758427"/>
            <a:ext cx="1072318" cy="582385"/>
            <a:chOff x="7766178" y="3772805"/>
            <a:chExt cx="1054360" cy="582385"/>
          </a:xfrm>
        </p:grpSpPr>
        <p:sp>
          <p:nvSpPr>
            <p:cNvPr id="26" name="Rektangel med rundade hörn 46">
              <a:extLst>
                <a:ext uri="{FF2B5EF4-FFF2-40B4-BE49-F238E27FC236}">
                  <a16:creationId xmlns:a16="http://schemas.microsoft.com/office/drawing/2014/main" id="{6798C1D6-62AE-4ED3-86A4-B1FD5C4CBC39}"/>
                </a:ext>
              </a:extLst>
            </p:cNvPr>
            <p:cNvSpPr/>
            <p:nvPr/>
          </p:nvSpPr>
          <p:spPr>
            <a:xfrm>
              <a:off x="7766178" y="3772805"/>
              <a:ext cx="1054360" cy="582385"/>
            </a:xfrm>
            <a:prstGeom prst="roundRect">
              <a:avLst/>
            </a:prstGeom>
            <a:ln w="57150">
              <a:solidFill>
                <a:srgbClr val="03A6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tIns="72000" rtlCol="0" anchor="ctr"/>
            <a:lstStyle/>
            <a:p>
              <a:pPr marL="93663"/>
              <a:r>
                <a:rPr lang="sv-SE" sz="3400" b="1" dirty="0">
                  <a:solidFill>
                    <a:srgbClr val="FF0000"/>
                  </a:solidFill>
                  <a:latin typeface="Arial Black" panose="020B0A04020102020204" pitchFamily="34" charset="0"/>
                </a:rPr>
                <a:t>1</a:t>
              </a:r>
            </a:p>
          </p:txBody>
        </p:sp>
        <p:sp>
          <p:nvSpPr>
            <p:cNvPr id="27" name="Freeform 21">
              <a:extLst>
                <a:ext uri="{FF2B5EF4-FFF2-40B4-BE49-F238E27FC236}">
                  <a16:creationId xmlns:a16="http://schemas.microsoft.com/office/drawing/2014/main" id="{1535FB28-4CF4-4DCF-9CB9-3BE494ED959D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8316521" y="3898062"/>
              <a:ext cx="304041" cy="310284"/>
            </a:xfrm>
            <a:custGeom>
              <a:avLst/>
              <a:gdLst>
                <a:gd name="T0" fmla="*/ 2147483646 w 159"/>
                <a:gd name="T1" fmla="*/ 2147483646 h 182"/>
                <a:gd name="T2" fmla="*/ 2147483646 w 159"/>
                <a:gd name="T3" fmla="*/ 2147483646 h 182"/>
                <a:gd name="T4" fmla="*/ 2147483646 w 159"/>
                <a:gd name="T5" fmla="*/ 2147483646 h 182"/>
                <a:gd name="T6" fmla="*/ 2147483646 w 159"/>
                <a:gd name="T7" fmla="*/ 2147483646 h 182"/>
                <a:gd name="T8" fmla="*/ 2147483646 w 159"/>
                <a:gd name="T9" fmla="*/ 2147483646 h 182"/>
                <a:gd name="T10" fmla="*/ 2147483646 w 159"/>
                <a:gd name="T11" fmla="*/ 2147483646 h 182"/>
                <a:gd name="T12" fmla="*/ 2147483646 w 159"/>
                <a:gd name="T13" fmla="*/ 2147483646 h 182"/>
                <a:gd name="T14" fmla="*/ 2147483646 w 159"/>
                <a:gd name="T15" fmla="*/ 2147483646 h 182"/>
                <a:gd name="T16" fmla="*/ 2147483646 w 159"/>
                <a:gd name="T17" fmla="*/ 2147483646 h 182"/>
                <a:gd name="T18" fmla="*/ 2147483646 w 159"/>
                <a:gd name="T19" fmla="*/ 2147483646 h 182"/>
                <a:gd name="T20" fmla="*/ 2147483646 w 159"/>
                <a:gd name="T21" fmla="*/ 2147483646 h 182"/>
                <a:gd name="T22" fmla="*/ 2147483646 w 159"/>
                <a:gd name="T23" fmla="*/ 2147483646 h 182"/>
                <a:gd name="T24" fmla="*/ 2147483646 w 159"/>
                <a:gd name="T25" fmla="*/ 2147483646 h 182"/>
                <a:gd name="T26" fmla="*/ 2147483646 w 159"/>
                <a:gd name="T27" fmla="*/ 2147483646 h 182"/>
                <a:gd name="T28" fmla="*/ 2147483646 w 159"/>
                <a:gd name="T29" fmla="*/ 0 h 182"/>
                <a:gd name="T30" fmla="*/ 2147483646 w 159"/>
                <a:gd name="T31" fmla="*/ 0 h 182"/>
                <a:gd name="T32" fmla="*/ 2147483646 w 159"/>
                <a:gd name="T33" fmla="*/ 2147483646 h 182"/>
                <a:gd name="T34" fmla="*/ 2147483646 w 159"/>
                <a:gd name="T35" fmla="*/ 2147483646 h 182"/>
                <a:gd name="T36" fmla="*/ 2147483646 w 159"/>
                <a:gd name="T37" fmla="*/ 2147483646 h 182"/>
                <a:gd name="T38" fmla="*/ 2147483646 w 159"/>
                <a:gd name="T39" fmla="*/ 2147483646 h 182"/>
                <a:gd name="T40" fmla="*/ 2147483646 w 159"/>
                <a:gd name="T41" fmla="*/ 2147483646 h 182"/>
                <a:gd name="T42" fmla="*/ 2147483646 w 159"/>
                <a:gd name="T43" fmla="*/ 2147483646 h 182"/>
                <a:gd name="T44" fmla="*/ 2147483646 w 159"/>
                <a:gd name="T45" fmla="*/ 2147483646 h 182"/>
                <a:gd name="T46" fmla="*/ 2147483646 w 159"/>
                <a:gd name="T47" fmla="*/ 2147483646 h 182"/>
                <a:gd name="T48" fmla="*/ 2147483646 w 159"/>
                <a:gd name="T49" fmla="*/ 2147483646 h 182"/>
                <a:gd name="T50" fmla="*/ 2147483646 w 159"/>
                <a:gd name="T51" fmla="*/ 2147483646 h 182"/>
                <a:gd name="T52" fmla="*/ 2147483646 w 159"/>
                <a:gd name="T53" fmla="*/ 2147483646 h 182"/>
                <a:gd name="T54" fmla="*/ 2147483646 w 159"/>
                <a:gd name="T55" fmla="*/ 2147483646 h 182"/>
                <a:gd name="T56" fmla="*/ 2147483646 w 159"/>
                <a:gd name="T57" fmla="*/ 2147483646 h 182"/>
                <a:gd name="T58" fmla="*/ 2147483646 w 159"/>
                <a:gd name="T59" fmla="*/ 2147483646 h 182"/>
                <a:gd name="T60" fmla="*/ 2147483646 w 159"/>
                <a:gd name="T61" fmla="*/ 0 h 182"/>
                <a:gd name="T62" fmla="*/ 2147483646 w 159"/>
                <a:gd name="T63" fmla="*/ 0 h 182"/>
                <a:gd name="T64" fmla="*/ 2147483646 w 159"/>
                <a:gd name="T65" fmla="*/ 2147483646 h 182"/>
                <a:gd name="T66" fmla="*/ 2147483646 w 159"/>
                <a:gd name="T67" fmla="*/ 2147483646 h 182"/>
                <a:gd name="T68" fmla="*/ 2147483646 w 159"/>
                <a:gd name="T69" fmla="*/ 2147483646 h 182"/>
                <a:gd name="T70" fmla="*/ 2147483646 w 159"/>
                <a:gd name="T71" fmla="*/ 2147483646 h 182"/>
                <a:gd name="T72" fmla="*/ 2147483646 w 159"/>
                <a:gd name="T73" fmla="*/ 2147483646 h 182"/>
                <a:gd name="T74" fmla="*/ 0 w 159"/>
                <a:gd name="T75" fmla="*/ 2147483646 h 182"/>
                <a:gd name="T76" fmla="*/ 2147483646 w 159"/>
                <a:gd name="T77" fmla="*/ 2147483646 h 182"/>
                <a:gd name="T78" fmla="*/ 2147483646 w 159"/>
                <a:gd name="T79" fmla="*/ 2147483646 h 182"/>
                <a:gd name="T80" fmla="*/ 2147483646 w 159"/>
                <a:gd name="T81" fmla="*/ 2147483646 h 182"/>
                <a:gd name="T82" fmla="*/ 2147483646 w 159"/>
                <a:gd name="T83" fmla="*/ 2147483646 h 182"/>
                <a:gd name="T84" fmla="*/ 2147483646 w 159"/>
                <a:gd name="T85" fmla="*/ 2147483646 h 182"/>
                <a:gd name="T86" fmla="*/ 2147483646 w 159"/>
                <a:gd name="T87" fmla="*/ 2147483646 h 182"/>
                <a:gd name="T88" fmla="*/ 2147483646 w 159"/>
                <a:gd name="T89" fmla="*/ 2147483646 h 182"/>
                <a:gd name="T90" fmla="*/ 2147483646 w 159"/>
                <a:gd name="T91" fmla="*/ 2147483646 h 182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159"/>
                <a:gd name="T139" fmla="*/ 0 h 182"/>
                <a:gd name="T140" fmla="*/ 159 w 159"/>
                <a:gd name="T141" fmla="*/ 182 h 182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159" h="182">
                  <a:moveTo>
                    <a:pt x="80" y="181"/>
                  </a:moveTo>
                  <a:lnTo>
                    <a:pt x="111" y="135"/>
                  </a:lnTo>
                  <a:lnTo>
                    <a:pt x="109" y="135"/>
                  </a:lnTo>
                  <a:lnTo>
                    <a:pt x="132" y="107"/>
                  </a:lnTo>
                  <a:lnTo>
                    <a:pt x="151" y="75"/>
                  </a:lnTo>
                  <a:lnTo>
                    <a:pt x="151" y="76"/>
                  </a:lnTo>
                  <a:lnTo>
                    <a:pt x="156" y="62"/>
                  </a:lnTo>
                  <a:lnTo>
                    <a:pt x="158" y="45"/>
                  </a:lnTo>
                  <a:lnTo>
                    <a:pt x="158" y="41"/>
                  </a:lnTo>
                  <a:lnTo>
                    <a:pt x="157" y="38"/>
                  </a:lnTo>
                  <a:lnTo>
                    <a:pt x="156" y="30"/>
                  </a:lnTo>
                  <a:lnTo>
                    <a:pt x="151" y="14"/>
                  </a:lnTo>
                  <a:lnTo>
                    <a:pt x="145" y="8"/>
                  </a:lnTo>
                  <a:lnTo>
                    <a:pt x="138" y="4"/>
                  </a:lnTo>
                  <a:lnTo>
                    <a:pt x="122" y="0"/>
                  </a:lnTo>
                  <a:lnTo>
                    <a:pt x="119" y="0"/>
                  </a:lnTo>
                  <a:lnTo>
                    <a:pt x="115" y="1"/>
                  </a:lnTo>
                  <a:lnTo>
                    <a:pt x="107" y="3"/>
                  </a:lnTo>
                  <a:lnTo>
                    <a:pt x="100" y="8"/>
                  </a:lnTo>
                  <a:lnTo>
                    <a:pt x="94" y="14"/>
                  </a:lnTo>
                  <a:lnTo>
                    <a:pt x="95" y="14"/>
                  </a:lnTo>
                  <a:lnTo>
                    <a:pt x="87" y="35"/>
                  </a:lnTo>
                  <a:lnTo>
                    <a:pt x="84" y="41"/>
                  </a:lnTo>
                  <a:lnTo>
                    <a:pt x="79" y="43"/>
                  </a:lnTo>
                  <a:lnTo>
                    <a:pt x="74" y="41"/>
                  </a:lnTo>
                  <a:lnTo>
                    <a:pt x="71" y="35"/>
                  </a:lnTo>
                  <a:lnTo>
                    <a:pt x="62" y="14"/>
                  </a:lnTo>
                  <a:lnTo>
                    <a:pt x="63" y="14"/>
                  </a:lnTo>
                  <a:lnTo>
                    <a:pt x="57" y="8"/>
                  </a:lnTo>
                  <a:lnTo>
                    <a:pt x="51" y="4"/>
                  </a:lnTo>
                  <a:lnTo>
                    <a:pt x="35" y="0"/>
                  </a:lnTo>
                  <a:lnTo>
                    <a:pt x="31" y="0"/>
                  </a:lnTo>
                  <a:lnTo>
                    <a:pt x="27" y="1"/>
                  </a:lnTo>
                  <a:lnTo>
                    <a:pt x="20" y="3"/>
                  </a:lnTo>
                  <a:lnTo>
                    <a:pt x="13" y="8"/>
                  </a:lnTo>
                  <a:lnTo>
                    <a:pt x="7" y="14"/>
                  </a:lnTo>
                  <a:lnTo>
                    <a:pt x="2" y="30"/>
                  </a:lnTo>
                  <a:lnTo>
                    <a:pt x="0" y="45"/>
                  </a:lnTo>
                  <a:lnTo>
                    <a:pt x="1" y="61"/>
                  </a:lnTo>
                  <a:lnTo>
                    <a:pt x="7" y="76"/>
                  </a:lnTo>
                  <a:lnTo>
                    <a:pt x="6" y="75"/>
                  </a:lnTo>
                  <a:lnTo>
                    <a:pt x="26" y="106"/>
                  </a:lnTo>
                  <a:lnTo>
                    <a:pt x="48" y="135"/>
                  </a:lnTo>
                  <a:lnTo>
                    <a:pt x="47" y="135"/>
                  </a:lnTo>
                  <a:lnTo>
                    <a:pt x="78" y="181"/>
                  </a:lnTo>
                  <a:lnTo>
                    <a:pt x="80" y="181"/>
                  </a:lnTo>
                </a:path>
              </a:pathLst>
            </a:custGeom>
            <a:solidFill>
              <a:srgbClr val="FF0000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31" name="Grupp 30"/>
          <p:cNvGrpSpPr/>
          <p:nvPr/>
        </p:nvGrpSpPr>
        <p:grpSpPr>
          <a:xfrm>
            <a:off x="5079094" y="4633618"/>
            <a:ext cx="1072318" cy="582385"/>
            <a:chOff x="7707085" y="2771316"/>
            <a:chExt cx="1054360" cy="582385"/>
          </a:xfrm>
        </p:grpSpPr>
        <p:sp>
          <p:nvSpPr>
            <p:cNvPr id="32" name="Rektangel med rundade hörn 46">
              <a:extLst>
                <a:ext uri="{FF2B5EF4-FFF2-40B4-BE49-F238E27FC236}">
                  <a16:creationId xmlns:a16="http://schemas.microsoft.com/office/drawing/2014/main" id="{6798C1D6-62AE-4ED3-86A4-B1FD5C4CBC39}"/>
                </a:ext>
              </a:extLst>
            </p:cNvPr>
            <p:cNvSpPr/>
            <p:nvPr/>
          </p:nvSpPr>
          <p:spPr>
            <a:xfrm>
              <a:off x="7707085" y="2771316"/>
              <a:ext cx="1054360" cy="582385"/>
            </a:xfrm>
            <a:prstGeom prst="roundRect">
              <a:avLst/>
            </a:prstGeom>
            <a:ln w="57150"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tIns="72000" rtlCol="0" anchor="ctr"/>
            <a:lstStyle/>
            <a:p>
              <a:pPr marL="93663"/>
              <a:r>
                <a:rPr lang="sv-SE" sz="3400" b="1" dirty="0">
                  <a:solidFill>
                    <a:srgbClr val="FF0000"/>
                  </a:solidFill>
                  <a:latin typeface="Arial Black" panose="020B0A04020102020204" pitchFamily="34" charset="0"/>
                </a:rPr>
                <a:t>4</a:t>
              </a:r>
            </a:p>
          </p:txBody>
        </p:sp>
        <p:sp>
          <p:nvSpPr>
            <p:cNvPr id="33" name="Freeform 21">
              <a:extLst>
                <a:ext uri="{FF2B5EF4-FFF2-40B4-BE49-F238E27FC236}">
                  <a16:creationId xmlns:a16="http://schemas.microsoft.com/office/drawing/2014/main" id="{1535FB28-4CF4-4DCF-9CB9-3BE494ED959D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8257428" y="2896573"/>
              <a:ext cx="304041" cy="310284"/>
            </a:xfrm>
            <a:custGeom>
              <a:avLst/>
              <a:gdLst>
                <a:gd name="T0" fmla="*/ 2147483646 w 159"/>
                <a:gd name="T1" fmla="*/ 2147483646 h 182"/>
                <a:gd name="T2" fmla="*/ 2147483646 w 159"/>
                <a:gd name="T3" fmla="*/ 2147483646 h 182"/>
                <a:gd name="T4" fmla="*/ 2147483646 w 159"/>
                <a:gd name="T5" fmla="*/ 2147483646 h 182"/>
                <a:gd name="T6" fmla="*/ 2147483646 w 159"/>
                <a:gd name="T7" fmla="*/ 2147483646 h 182"/>
                <a:gd name="T8" fmla="*/ 2147483646 w 159"/>
                <a:gd name="T9" fmla="*/ 2147483646 h 182"/>
                <a:gd name="T10" fmla="*/ 2147483646 w 159"/>
                <a:gd name="T11" fmla="*/ 2147483646 h 182"/>
                <a:gd name="T12" fmla="*/ 2147483646 w 159"/>
                <a:gd name="T13" fmla="*/ 2147483646 h 182"/>
                <a:gd name="T14" fmla="*/ 2147483646 w 159"/>
                <a:gd name="T15" fmla="*/ 2147483646 h 182"/>
                <a:gd name="T16" fmla="*/ 2147483646 w 159"/>
                <a:gd name="T17" fmla="*/ 2147483646 h 182"/>
                <a:gd name="T18" fmla="*/ 2147483646 w 159"/>
                <a:gd name="T19" fmla="*/ 2147483646 h 182"/>
                <a:gd name="T20" fmla="*/ 2147483646 w 159"/>
                <a:gd name="T21" fmla="*/ 2147483646 h 182"/>
                <a:gd name="T22" fmla="*/ 2147483646 w 159"/>
                <a:gd name="T23" fmla="*/ 2147483646 h 182"/>
                <a:gd name="T24" fmla="*/ 2147483646 w 159"/>
                <a:gd name="T25" fmla="*/ 2147483646 h 182"/>
                <a:gd name="T26" fmla="*/ 2147483646 w 159"/>
                <a:gd name="T27" fmla="*/ 2147483646 h 182"/>
                <a:gd name="T28" fmla="*/ 2147483646 w 159"/>
                <a:gd name="T29" fmla="*/ 0 h 182"/>
                <a:gd name="T30" fmla="*/ 2147483646 w 159"/>
                <a:gd name="T31" fmla="*/ 0 h 182"/>
                <a:gd name="T32" fmla="*/ 2147483646 w 159"/>
                <a:gd name="T33" fmla="*/ 2147483646 h 182"/>
                <a:gd name="T34" fmla="*/ 2147483646 w 159"/>
                <a:gd name="T35" fmla="*/ 2147483646 h 182"/>
                <a:gd name="T36" fmla="*/ 2147483646 w 159"/>
                <a:gd name="T37" fmla="*/ 2147483646 h 182"/>
                <a:gd name="T38" fmla="*/ 2147483646 w 159"/>
                <a:gd name="T39" fmla="*/ 2147483646 h 182"/>
                <a:gd name="T40" fmla="*/ 2147483646 w 159"/>
                <a:gd name="T41" fmla="*/ 2147483646 h 182"/>
                <a:gd name="T42" fmla="*/ 2147483646 w 159"/>
                <a:gd name="T43" fmla="*/ 2147483646 h 182"/>
                <a:gd name="T44" fmla="*/ 2147483646 w 159"/>
                <a:gd name="T45" fmla="*/ 2147483646 h 182"/>
                <a:gd name="T46" fmla="*/ 2147483646 w 159"/>
                <a:gd name="T47" fmla="*/ 2147483646 h 182"/>
                <a:gd name="T48" fmla="*/ 2147483646 w 159"/>
                <a:gd name="T49" fmla="*/ 2147483646 h 182"/>
                <a:gd name="T50" fmla="*/ 2147483646 w 159"/>
                <a:gd name="T51" fmla="*/ 2147483646 h 182"/>
                <a:gd name="T52" fmla="*/ 2147483646 w 159"/>
                <a:gd name="T53" fmla="*/ 2147483646 h 182"/>
                <a:gd name="T54" fmla="*/ 2147483646 w 159"/>
                <a:gd name="T55" fmla="*/ 2147483646 h 182"/>
                <a:gd name="T56" fmla="*/ 2147483646 w 159"/>
                <a:gd name="T57" fmla="*/ 2147483646 h 182"/>
                <a:gd name="T58" fmla="*/ 2147483646 w 159"/>
                <a:gd name="T59" fmla="*/ 2147483646 h 182"/>
                <a:gd name="T60" fmla="*/ 2147483646 w 159"/>
                <a:gd name="T61" fmla="*/ 0 h 182"/>
                <a:gd name="T62" fmla="*/ 2147483646 w 159"/>
                <a:gd name="T63" fmla="*/ 0 h 182"/>
                <a:gd name="T64" fmla="*/ 2147483646 w 159"/>
                <a:gd name="T65" fmla="*/ 2147483646 h 182"/>
                <a:gd name="T66" fmla="*/ 2147483646 w 159"/>
                <a:gd name="T67" fmla="*/ 2147483646 h 182"/>
                <a:gd name="T68" fmla="*/ 2147483646 w 159"/>
                <a:gd name="T69" fmla="*/ 2147483646 h 182"/>
                <a:gd name="T70" fmla="*/ 2147483646 w 159"/>
                <a:gd name="T71" fmla="*/ 2147483646 h 182"/>
                <a:gd name="T72" fmla="*/ 2147483646 w 159"/>
                <a:gd name="T73" fmla="*/ 2147483646 h 182"/>
                <a:gd name="T74" fmla="*/ 0 w 159"/>
                <a:gd name="T75" fmla="*/ 2147483646 h 182"/>
                <a:gd name="T76" fmla="*/ 2147483646 w 159"/>
                <a:gd name="T77" fmla="*/ 2147483646 h 182"/>
                <a:gd name="T78" fmla="*/ 2147483646 w 159"/>
                <a:gd name="T79" fmla="*/ 2147483646 h 182"/>
                <a:gd name="T80" fmla="*/ 2147483646 w 159"/>
                <a:gd name="T81" fmla="*/ 2147483646 h 182"/>
                <a:gd name="T82" fmla="*/ 2147483646 w 159"/>
                <a:gd name="T83" fmla="*/ 2147483646 h 182"/>
                <a:gd name="T84" fmla="*/ 2147483646 w 159"/>
                <a:gd name="T85" fmla="*/ 2147483646 h 182"/>
                <a:gd name="T86" fmla="*/ 2147483646 w 159"/>
                <a:gd name="T87" fmla="*/ 2147483646 h 182"/>
                <a:gd name="T88" fmla="*/ 2147483646 w 159"/>
                <a:gd name="T89" fmla="*/ 2147483646 h 182"/>
                <a:gd name="T90" fmla="*/ 2147483646 w 159"/>
                <a:gd name="T91" fmla="*/ 2147483646 h 182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159"/>
                <a:gd name="T139" fmla="*/ 0 h 182"/>
                <a:gd name="T140" fmla="*/ 159 w 159"/>
                <a:gd name="T141" fmla="*/ 182 h 182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159" h="182">
                  <a:moveTo>
                    <a:pt x="80" y="181"/>
                  </a:moveTo>
                  <a:lnTo>
                    <a:pt x="111" y="135"/>
                  </a:lnTo>
                  <a:lnTo>
                    <a:pt x="109" y="135"/>
                  </a:lnTo>
                  <a:lnTo>
                    <a:pt x="132" y="107"/>
                  </a:lnTo>
                  <a:lnTo>
                    <a:pt x="151" y="75"/>
                  </a:lnTo>
                  <a:lnTo>
                    <a:pt x="151" y="76"/>
                  </a:lnTo>
                  <a:lnTo>
                    <a:pt x="156" y="62"/>
                  </a:lnTo>
                  <a:lnTo>
                    <a:pt x="158" y="45"/>
                  </a:lnTo>
                  <a:lnTo>
                    <a:pt x="158" y="41"/>
                  </a:lnTo>
                  <a:lnTo>
                    <a:pt x="157" y="38"/>
                  </a:lnTo>
                  <a:lnTo>
                    <a:pt x="156" y="30"/>
                  </a:lnTo>
                  <a:lnTo>
                    <a:pt x="151" y="14"/>
                  </a:lnTo>
                  <a:lnTo>
                    <a:pt x="145" y="8"/>
                  </a:lnTo>
                  <a:lnTo>
                    <a:pt x="138" y="4"/>
                  </a:lnTo>
                  <a:lnTo>
                    <a:pt x="122" y="0"/>
                  </a:lnTo>
                  <a:lnTo>
                    <a:pt x="119" y="0"/>
                  </a:lnTo>
                  <a:lnTo>
                    <a:pt x="115" y="1"/>
                  </a:lnTo>
                  <a:lnTo>
                    <a:pt x="107" y="3"/>
                  </a:lnTo>
                  <a:lnTo>
                    <a:pt x="100" y="8"/>
                  </a:lnTo>
                  <a:lnTo>
                    <a:pt x="94" y="14"/>
                  </a:lnTo>
                  <a:lnTo>
                    <a:pt x="95" y="14"/>
                  </a:lnTo>
                  <a:lnTo>
                    <a:pt x="87" y="35"/>
                  </a:lnTo>
                  <a:lnTo>
                    <a:pt x="84" y="41"/>
                  </a:lnTo>
                  <a:lnTo>
                    <a:pt x="79" y="43"/>
                  </a:lnTo>
                  <a:lnTo>
                    <a:pt x="74" y="41"/>
                  </a:lnTo>
                  <a:lnTo>
                    <a:pt x="71" y="35"/>
                  </a:lnTo>
                  <a:lnTo>
                    <a:pt x="62" y="14"/>
                  </a:lnTo>
                  <a:lnTo>
                    <a:pt x="63" y="14"/>
                  </a:lnTo>
                  <a:lnTo>
                    <a:pt x="57" y="8"/>
                  </a:lnTo>
                  <a:lnTo>
                    <a:pt x="51" y="4"/>
                  </a:lnTo>
                  <a:lnTo>
                    <a:pt x="35" y="0"/>
                  </a:lnTo>
                  <a:lnTo>
                    <a:pt x="31" y="0"/>
                  </a:lnTo>
                  <a:lnTo>
                    <a:pt x="27" y="1"/>
                  </a:lnTo>
                  <a:lnTo>
                    <a:pt x="20" y="3"/>
                  </a:lnTo>
                  <a:lnTo>
                    <a:pt x="13" y="8"/>
                  </a:lnTo>
                  <a:lnTo>
                    <a:pt x="7" y="14"/>
                  </a:lnTo>
                  <a:lnTo>
                    <a:pt x="2" y="30"/>
                  </a:lnTo>
                  <a:lnTo>
                    <a:pt x="0" y="45"/>
                  </a:lnTo>
                  <a:lnTo>
                    <a:pt x="1" y="61"/>
                  </a:lnTo>
                  <a:lnTo>
                    <a:pt x="7" y="76"/>
                  </a:lnTo>
                  <a:lnTo>
                    <a:pt x="6" y="75"/>
                  </a:lnTo>
                  <a:lnTo>
                    <a:pt x="26" y="106"/>
                  </a:lnTo>
                  <a:lnTo>
                    <a:pt x="48" y="135"/>
                  </a:lnTo>
                  <a:lnTo>
                    <a:pt x="47" y="135"/>
                  </a:lnTo>
                  <a:lnTo>
                    <a:pt x="78" y="181"/>
                  </a:lnTo>
                  <a:lnTo>
                    <a:pt x="80" y="181"/>
                  </a:lnTo>
                </a:path>
              </a:pathLst>
            </a:custGeom>
            <a:solidFill>
              <a:srgbClr val="FF0000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34" name="Platshållare för innehåll 2">
            <a:extLst>
              <a:ext uri="{FF2B5EF4-FFF2-40B4-BE49-F238E27FC236}">
                <a16:creationId xmlns:a16="http://schemas.microsoft.com/office/drawing/2014/main" id="{2C687CE5-A1B8-481D-B443-25D946844A5E}"/>
              </a:ext>
            </a:extLst>
          </p:cNvPr>
          <p:cNvSpPr txBox="1">
            <a:spLocks/>
          </p:cNvSpPr>
          <p:nvPr/>
        </p:nvSpPr>
        <p:spPr>
          <a:xfrm>
            <a:off x="3739470" y="5547706"/>
            <a:ext cx="1059979" cy="578301"/>
          </a:xfrm>
          <a:prstGeom prst="rect">
            <a:avLst/>
          </a:prstGeom>
          <a:solidFill>
            <a:srgbClr val="0CB303"/>
          </a:solidFill>
          <a:ln>
            <a:solidFill>
              <a:srgbClr val="0CB303"/>
            </a:solidFill>
          </a:ln>
        </p:spPr>
        <p:txBody>
          <a:bodyPr vert="horz" lIns="91440" tIns="108000" rIns="91440" bIns="45720" rtlCol="0" anchor="ctr" anchorCtr="1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sz="3600" b="1" dirty="0">
                <a:solidFill>
                  <a:schemeClr val="bg1"/>
                </a:solidFill>
                <a:latin typeface="Arial Black" panose="020B0A04020102020204" pitchFamily="34" charset="0"/>
              </a:rPr>
              <a:t>Pass</a:t>
            </a:r>
          </a:p>
        </p:txBody>
      </p:sp>
      <p:sp>
        <p:nvSpPr>
          <p:cNvPr id="35" name="textruta 34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195310" y="3864352"/>
            <a:ext cx="35510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ts val="2400"/>
              </a:lnSpc>
            </a:pPr>
            <a:r>
              <a:rPr lang="sv-SE" sz="2400" dirty="0" smtClean="0"/>
              <a:t>Den </a:t>
            </a:r>
            <a:r>
              <a:rPr lang="sv-SE" sz="2400" b="1" dirty="0" smtClean="0"/>
              <a:t>lengste </a:t>
            </a:r>
            <a:r>
              <a:rPr lang="sv-SE" sz="2400" dirty="0" smtClean="0"/>
              <a:t>fargen, 12+ hp</a:t>
            </a:r>
            <a:endParaRPr lang="sv-SE" sz="2400" dirty="0"/>
          </a:p>
        </p:txBody>
      </p:sp>
      <p:sp>
        <p:nvSpPr>
          <p:cNvPr id="36" name="textruta 35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6225113" y="3837719"/>
            <a:ext cx="34426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00"/>
              </a:lnSpc>
            </a:pPr>
            <a:r>
              <a:rPr lang="sv-SE" sz="2400" dirty="0" smtClean="0"/>
              <a:t>Den </a:t>
            </a:r>
            <a:r>
              <a:rPr lang="sv-SE" sz="2400" b="1" dirty="0" smtClean="0"/>
              <a:t>lengste </a:t>
            </a:r>
            <a:r>
              <a:rPr lang="sv-SE" sz="2400" dirty="0" smtClean="0"/>
              <a:t>fargen, 6+ hp</a:t>
            </a:r>
            <a:endParaRPr lang="sv-SE" sz="2400" dirty="0"/>
          </a:p>
        </p:txBody>
      </p:sp>
      <p:sp>
        <p:nvSpPr>
          <p:cNvPr id="37" name="textruta 36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391886" y="4730667"/>
            <a:ext cx="33633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ts val="2400"/>
              </a:lnSpc>
            </a:pPr>
            <a:r>
              <a:rPr lang="sv-SE" sz="2400" dirty="0" smtClean="0"/>
              <a:t>4+ trumfstøtte, 12-14 hp</a:t>
            </a:r>
            <a:endParaRPr lang="sv-SE" sz="2400" dirty="0"/>
          </a:p>
        </p:txBody>
      </p:sp>
      <p:sp>
        <p:nvSpPr>
          <p:cNvPr id="38" name="textruta 37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6228589" y="4695155"/>
            <a:ext cx="323500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00"/>
              </a:lnSpc>
            </a:pPr>
            <a:r>
              <a:rPr lang="sv-SE" sz="2400" dirty="0" smtClean="0"/>
              <a:t>Styrke finnes for utgang</a:t>
            </a:r>
            <a:endParaRPr lang="sv-SE" sz="2400" dirty="0"/>
          </a:p>
        </p:txBody>
      </p:sp>
      <p:grpSp>
        <p:nvGrpSpPr>
          <p:cNvPr id="39" name="Grupp 38"/>
          <p:cNvGrpSpPr/>
          <p:nvPr/>
        </p:nvGrpSpPr>
        <p:grpSpPr>
          <a:xfrm>
            <a:off x="3738657" y="4636271"/>
            <a:ext cx="1054360" cy="582385"/>
            <a:chOff x="7691532" y="731021"/>
            <a:chExt cx="1054360" cy="582385"/>
          </a:xfrm>
        </p:grpSpPr>
        <p:sp>
          <p:nvSpPr>
            <p:cNvPr id="40" name="Rektangel med rundade hörn 46">
              <a:extLst>
                <a:ext uri="{FF2B5EF4-FFF2-40B4-BE49-F238E27FC236}">
                  <a16:creationId xmlns:a16="http://schemas.microsoft.com/office/drawing/2014/main" id="{6798C1D6-62AE-4ED3-86A4-B1FD5C4CBC39}"/>
                </a:ext>
              </a:extLst>
            </p:cNvPr>
            <p:cNvSpPr/>
            <p:nvPr/>
          </p:nvSpPr>
          <p:spPr>
            <a:xfrm>
              <a:off x="7691532" y="731021"/>
              <a:ext cx="1054360" cy="582385"/>
            </a:xfrm>
            <a:prstGeom prst="roundRect">
              <a:avLst/>
            </a:prstGeom>
            <a:ln w="5715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tIns="72000" rtlCol="0" anchor="ctr"/>
            <a:lstStyle/>
            <a:p>
              <a:pPr marL="93663"/>
              <a:r>
                <a:rPr lang="sv-SE" sz="3400" b="1" dirty="0">
                  <a:solidFill>
                    <a:srgbClr val="FF0000"/>
                  </a:solidFill>
                  <a:latin typeface="Arial Black" panose="020B0A04020102020204" pitchFamily="34" charset="0"/>
                </a:rPr>
                <a:t>2</a:t>
              </a:r>
            </a:p>
          </p:txBody>
        </p:sp>
        <p:sp>
          <p:nvSpPr>
            <p:cNvPr id="41" name="Freeform 21">
              <a:extLst>
                <a:ext uri="{FF2B5EF4-FFF2-40B4-BE49-F238E27FC236}">
                  <a16:creationId xmlns:a16="http://schemas.microsoft.com/office/drawing/2014/main" id="{1535FB28-4CF4-4DCF-9CB9-3BE494ED959D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8241875" y="856278"/>
              <a:ext cx="304041" cy="310284"/>
            </a:xfrm>
            <a:custGeom>
              <a:avLst/>
              <a:gdLst>
                <a:gd name="T0" fmla="*/ 2147483646 w 159"/>
                <a:gd name="T1" fmla="*/ 2147483646 h 182"/>
                <a:gd name="T2" fmla="*/ 2147483646 w 159"/>
                <a:gd name="T3" fmla="*/ 2147483646 h 182"/>
                <a:gd name="T4" fmla="*/ 2147483646 w 159"/>
                <a:gd name="T5" fmla="*/ 2147483646 h 182"/>
                <a:gd name="T6" fmla="*/ 2147483646 w 159"/>
                <a:gd name="T7" fmla="*/ 2147483646 h 182"/>
                <a:gd name="T8" fmla="*/ 2147483646 w 159"/>
                <a:gd name="T9" fmla="*/ 2147483646 h 182"/>
                <a:gd name="T10" fmla="*/ 2147483646 w 159"/>
                <a:gd name="T11" fmla="*/ 2147483646 h 182"/>
                <a:gd name="T12" fmla="*/ 2147483646 w 159"/>
                <a:gd name="T13" fmla="*/ 2147483646 h 182"/>
                <a:gd name="T14" fmla="*/ 2147483646 w 159"/>
                <a:gd name="T15" fmla="*/ 2147483646 h 182"/>
                <a:gd name="T16" fmla="*/ 2147483646 w 159"/>
                <a:gd name="T17" fmla="*/ 2147483646 h 182"/>
                <a:gd name="T18" fmla="*/ 2147483646 w 159"/>
                <a:gd name="T19" fmla="*/ 2147483646 h 182"/>
                <a:gd name="T20" fmla="*/ 2147483646 w 159"/>
                <a:gd name="T21" fmla="*/ 2147483646 h 182"/>
                <a:gd name="T22" fmla="*/ 2147483646 w 159"/>
                <a:gd name="T23" fmla="*/ 2147483646 h 182"/>
                <a:gd name="T24" fmla="*/ 2147483646 w 159"/>
                <a:gd name="T25" fmla="*/ 2147483646 h 182"/>
                <a:gd name="T26" fmla="*/ 2147483646 w 159"/>
                <a:gd name="T27" fmla="*/ 2147483646 h 182"/>
                <a:gd name="T28" fmla="*/ 2147483646 w 159"/>
                <a:gd name="T29" fmla="*/ 0 h 182"/>
                <a:gd name="T30" fmla="*/ 2147483646 w 159"/>
                <a:gd name="T31" fmla="*/ 0 h 182"/>
                <a:gd name="T32" fmla="*/ 2147483646 w 159"/>
                <a:gd name="T33" fmla="*/ 2147483646 h 182"/>
                <a:gd name="T34" fmla="*/ 2147483646 w 159"/>
                <a:gd name="T35" fmla="*/ 2147483646 h 182"/>
                <a:gd name="T36" fmla="*/ 2147483646 w 159"/>
                <a:gd name="T37" fmla="*/ 2147483646 h 182"/>
                <a:gd name="T38" fmla="*/ 2147483646 w 159"/>
                <a:gd name="T39" fmla="*/ 2147483646 h 182"/>
                <a:gd name="T40" fmla="*/ 2147483646 w 159"/>
                <a:gd name="T41" fmla="*/ 2147483646 h 182"/>
                <a:gd name="T42" fmla="*/ 2147483646 w 159"/>
                <a:gd name="T43" fmla="*/ 2147483646 h 182"/>
                <a:gd name="T44" fmla="*/ 2147483646 w 159"/>
                <a:gd name="T45" fmla="*/ 2147483646 h 182"/>
                <a:gd name="T46" fmla="*/ 2147483646 w 159"/>
                <a:gd name="T47" fmla="*/ 2147483646 h 182"/>
                <a:gd name="T48" fmla="*/ 2147483646 w 159"/>
                <a:gd name="T49" fmla="*/ 2147483646 h 182"/>
                <a:gd name="T50" fmla="*/ 2147483646 w 159"/>
                <a:gd name="T51" fmla="*/ 2147483646 h 182"/>
                <a:gd name="T52" fmla="*/ 2147483646 w 159"/>
                <a:gd name="T53" fmla="*/ 2147483646 h 182"/>
                <a:gd name="T54" fmla="*/ 2147483646 w 159"/>
                <a:gd name="T55" fmla="*/ 2147483646 h 182"/>
                <a:gd name="T56" fmla="*/ 2147483646 w 159"/>
                <a:gd name="T57" fmla="*/ 2147483646 h 182"/>
                <a:gd name="T58" fmla="*/ 2147483646 w 159"/>
                <a:gd name="T59" fmla="*/ 2147483646 h 182"/>
                <a:gd name="T60" fmla="*/ 2147483646 w 159"/>
                <a:gd name="T61" fmla="*/ 0 h 182"/>
                <a:gd name="T62" fmla="*/ 2147483646 w 159"/>
                <a:gd name="T63" fmla="*/ 0 h 182"/>
                <a:gd name="T64" fmla="*/ 2147483646 w 159"/>
                <a:gd name="T65" fmla="*/ 2147483646 h 182"/>
                <a:gd name="T66" fmla="*/ 2147483646 w 159"/>
                <a:gd name="T67" fmla="*/ 2147483646 h 182"/>
                <a:gd name="T68" fmla="*/ 2147483646 w 159"/>
                <a:gd name="T69" fmla="*/ 2147483646 h 182"/>
                <a:gd name="T70" fmla="*/ 2147483646 w 159"/>
                <a:gd name="T71" fmla="*/ 2147483646 h 182"/>
                <a:gd name="T72" fmla="*/ 2147483646 w 159"/>
                <a:gd name="T73" fmla="*/ 2147483646 h 182"/>
                <a:gd name="T74" fmla="*/ 0 w 159"/>
                <a:gd name="T75" fmla="*/ 2147483646 h 182"/>
                <a:gd name="T76" fmla="*/ 2147483646 w 159"/>
                <a:gd name="T77" fmla="*/ 2147483646 h 182"/>
                <a:gd name="T78" fmla="*/ 2147483646 w 159"/>
                <a:gd name="T79" fmla="*/ 2147483646 h 182"/>
                <a:gd name="T80" fmla="*/ 2147483646 w 159"/>
                <a:gd name="T81" fmla="*/ 2147483646 h 182"/>
                <a:gd name="T82" fmla="*/ 2147483646 w 159"/>
                <a:gd name="T83" fmla="*/ 2147483646 h 182"/>
                <a:gd name="T84" fmla="*/ 2147483646 w 159"/>
                <a:gd name="T85" fmla="*/ 2147483646 h 182"/>
                <a:gd name="T86" fmla="*/ 2147483646 w 159"/>
                <a:gd name="T87" fmla="*/ 2147483646 h 182"/>
                <a:gd name="T88" fmla="*/ 2147483646 w 159"/>
                <a:gd name="T89" fmla="*/ 2147483646 h 182"/>
                <a:gd name="T90" fmla="*/ 2147483646 w 159"/>
                <a:gd name="T91" fmla="*/ 2147483646 h 182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159"/>
                <a:gd name="T139" fmla="*/ 0 h 182"/>
                <a:gd name="T140" fmla="*/ 159 w 159"/>
                <a:gd name="T141" fmla="*/ 182 h 182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159" h="182">
                  <a:moveTo>
                    <a:pt x="80" y="181"/>
                  </a:moveTo>
                  <a:lnTo>
                    <a:pt x="111" y="135"/>
                  </a:lnTo>
                  <a:lnTo>
                    <a:pt x="109" y="135"/>
                  </a:lnTo>
                  <a:lnTo>
                    <a:pt x="132" y="107"/>
                  </a:lnTo>
                  <a:lnTo>
                    <a:pt x="151" y="75"/>
                  </a:lnTo>
                  <a:lnTo>
                    <a:pt x="151" y="76"/>
                  </a:lnTo>
                  <a:lnTo>
                    <a:pt x="156" y="62"/>
                  </a:lnTo>
                  <a:lnTo>
                    <a:pt x="158" y="45"/>
                  </a:lnTo>
                  <a:lnTo>
                    <a:pt x="158" y="41"/>
                  </a:lnTo>
                  <a:lnTo>
                    <a:pt x="157" y="38"/>
                  </a:lnTo>
                  <a:lnTo>
                    <a:pt x="156" y="30"/>
                  </a:lnTo>
                  <a:lnTo>
                    <a:pt x="151" y="14"/>
                  </a:lnTo>
                  <a:lnTo>
                    <a:pt x="145" y="8"/>
                  </a:lnTo>
                  <a:lnTo>
                    <a:pt x="138" y="4"/>
                  </a:lnTo>
                  <a:lnTo>
                    <a:pt x="122" y="0"/>
                  </a:lnTo>
                  <a:lnTo>
                    <a:pt x="119" y="0"/>
                  </a:lnTo>
                  <a:lnTo>
                    <a:pt x="115" y="1"/>
                  </a:lnTo>
                  <a:lnTo>
                    <a:pt x="107" y="3"/>
                  </a:lnTo>
                  <a:lnTo>
                    <a:pt x="100" y="8"/>
                  </a:lnTo>
                  <a:lnTo>
                    <a:pt x="94" y="14"/>
                  </a:lnTo>
                  <a:lnTo>
                    <a:pt x="95" y="14"/>
                  </a:lnTo>
                  <a:lnTo>
                    <a:pt x="87" y="35"/>
                  </a:lnTo>
                  <a:lnTo>
                    <a:pt x="84" y="41"/>
                  </a:lnTo>
                  <a:lnTo>
                    <a:pt x="79" y="43"/>
                  </a:lnTo>
                  <a:lnTo>
                    <a:pt x="74" y="41"/>
                  </a:lnTo>
                  <a:lnTo>
                    <a:pt x="71" y="35"/>
                  </a:lnTo>
                  <a:lnTo>
                    <a:pt x="62" y="14"/>
                  </a:lnTo>
                  <a:lnTo>
                    <a:pt x="63" y="14"/>
                  </a:lnTo>
                  <a:lnTo>
                    <a:pt x="57" y="8"/>
                  </a:lnTo>
                  <a:lnTo>
                    <a:pt x="51" y="4"/>
                  </a:lnTo>
                  <a:lnTo>
                    <a:pt x="35" y="0"/>
                  </a:lnTo>
                  <a:lnTo>
                    <a:pt x="31" y="0"/>
                  </a:lnTo>
                  <a:lnTo>
                    <a:pt x="27" y="1"/>
                  </a:lnTo>
                  <a:lnTo>
                    <a:pt x="20" y="3"/>
                  </a:lnTo>
                  <a:lnTo>
                    <a:pt x="13" y="8"/>
                  </a:lnTo>
                  <a:lnTo>
                    <a:pt x="7" y="14"/>
                  </a:lnTo>
                  <a:lnTo>
                    <a:pt x="2" y="30"/>
                  </a:lnTo>
                  <a:lnTo>
                    <a:pt x="0" y="45"/>
                  </a:lnTo>
                  <a:lnTo>
                    <a:pt x="1" y="61"/>
                  </a:lnTo>
                  <a:lnTo>
                    <a:pt x="7" y="76"/>
                  </a:lnTo>
                  <a:lnTo>
                    <a:pt x="6" y="75"/>
                  </a:lnTo>
                  <a:lnTo>
                    <a:pt x="26" y="106"/>
                  </a:lnTo>
                  <a:lnTo>
                    <a:pt x="48" y="135"/>
                  </a:lnTo>
                  <a:lnTo>
                    <a:pt x="47" y="135"/>
                  </a:lnTo>
                  <a:lnTo>
                    <a:pt x="78" y="181"/>
                  </a:lnTo>
                  <a:lnTo>
                    <a:pt x="80" y="181"/>
                  </a:lnTo>
                </a:path>
              </a:pathLst>
            </a:custGeom>
            <a:solidFill>
              <a:srgbClr val="FF0000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</p:spTree>
    <p:extLst>
      <p:ext uri="{BB962C8B-B14F-4D97-AF65-F5344CB8AC3E}">
        <p14:creationId xmlns:p14="http://schemas.microsoft.com/office/powerpoint/2010/main" val="1638804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00"/>
                            </p:stCondLst>
                            <p:childTnLst>
                              <p:par>
                                <p:cTn id="5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000"/>
                            </p:stCondLst>
                            <p:childTnLst>
                              <p:par>
                                <p:cTn id="6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4000"/>
                            </p:stCondLst>
                            <p:childTnLst>
                              <p:par>
                                <p:cTn id="7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6000"/>
                            </p:stCondLst>
                            <p:childTnLst>
                              <p:par>
                                <p:cTn id="7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5" grpId="0"/>
      <p:bldP spid="36" grpId="0"/>
      <p:bldP spid="37" grpId="0"/>
      <p:bldP spid="3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1">
            <a:extLst>
              <a:ext uri="{FF2B5EF4-FFF2-40B4-BE49-F238E27FC236}">
                <a16:creationId xmlns:a16="http://schemas.microsoft.com/office/drawing/2014/main" id="{F92B0D22-6050-4072-98C9-3FF97776C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835" y="205217"/>
            <a:ext cx="8929494" cy="640275"/>
          </a:xfrm>
        </p:spPr>
        <p:txBody>
          <a:bodyPr>
            <a:normAutofit fontScale="90000"/>
          </a:bodyPr>
          <a:lstStyle/>
          <a:p>
            <a:r>
              <a:rPr lang="sv-SE" b="1" dirty="0" smtClean="0">
                <a:latin typeface="Arial Black" panose="020B0A04020102020204" pitchFamily="34" charset="0"/>
              </a:rPr>
              <a:t>Sammenfatning av leksjon 2</a:t>
            </a:r>
            <a:endParaRPr lang="sv-SE" b="1" dirty="0">
              <a:latin typeface="Arial Black" panose="020B0A04020102020204" pitchFamily="34" charset="0"/>
            </a:endParaRPr>
          </a:p>
        </p:txBody>
      </p:sp>
      <p:sp>
        <p:nvSpPr>
          <p:cNvPr id="6" name="textruta 5"/>
          <p:cNvSpPr txBox="1"/>
          <p:nvPr/>
        </p:nvSpPr>
        <p:spPr>
          <a:xfrm>
            <a:off x="811156" y="1212237"/>
            <a:ext cx="64446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b="1" dirty="0" smtClean="0">
                <a:solidFill>
                  <a:schemeClr val="accent1">
                    <a:lumMod val="75000"/>
                  </a:schemeClr>
                </a:solidFill>
              </a:rPr>
              <a:t>SHs første melding uten trumfstøtte</a:t>
            </a:r>
            <a:endParaRPr lang="sv-SE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918590" y="1760658"/>
            <a:ext cx="572464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tabLst>
                <a:tab pos="1614488" algn="l"/>
              </a:tabLst>
            </a:pPr>
            <a:r>
              <a:rPr lang="sv-SE" sz="2400" dirty="0" smtClean="0"/>
              <a:t>Pass	0-5 hp</a:t>
            </a:r>
          </a:p>
          <a:p>
            <a:pPr>
              <a:tabLst>
                <a:tab pos="1614488" algn="l"/>
              </a:tabLst>
            </a:pPr>
            <a:r>
              <a:rPr lang="sv-SE" sz="2400" dirty="0" smtClean="0"/>
              <a:t>1 i ny farge	6+ hp og 4+korts farge</a:t>
            </a:r>
          </a:p>
          <a:p>
            <a:pPr marL="1968500" lvl="1" indent="-269875">
              <a:buFont typeface="Arial" panose="020B0604020202020204" pitchFamily="34" charset="0"/>
              <a:buChar char="•"/>
              <a:tabLst>
                <a:tab pos="1614488" algn="l"/>
              </a:tabLst>
            </a:pPr>
            <a:r>
              <a:rPr lang="sv-SE" sz="2400" dirty="0" smtClean="0"/>
              <a:t>Lengste farge</a:t>
            </a:r>
          </a:p>
          <a:p>
            <a:pPr marL="1968500" lvl="1" indent="-269875">
              <a:buFont typeface="Arial" panose="020B0604020202020204" pitchFamily="34" charset="0"/>
              <a:buChar char="•"/>
              <a:tabLst>
                <a:tab pos="1614488" algn="l"/>
              </a:tabLst>
            </a:pPr>
            <a:r>
              <a:rPr lang="sv-SE" sz="2400" dirty="0" smtClean="0"/>
              <a:t>Høyeste 5-korts farge</a:t>
            </a:r>
          </a:p>
          <a:p>
            <a:pPr marL="1968500" lvl="1" indent="-269875">
              <a:buFont typeface="Arial" panose="020B0604020202020204" pitchFamily="34" charset="0"/>
              <a:buChar char="•"/>
              <a:tabLst>
                <a:tab pos="1614488" algn="l"/>
              </a:tabLst>
            </a:pPr>
            <a:r>
              <a:rPr lang="sv-SE" sz="2400" dirty="0" smtClean="0"/>
              <a:t>Nærmeste 4-korts farge</a:t>
            </a:r>
            <a:r>
              <a:rPr lang="sv-SE" sz="2400" dirty="0"/>
              <a:t>	</a:t>
            </a:r>
          </a:p>
        </p:txBody>
      </p:sp>
      <p:sp>
        <p:nvSpPr>
          <p:cNvPr id="8" name="textruta 7"/>
          <p:cNvSpPr txBox="1"/>
          <p:nvPr/>
        </p:nvSpPr>
        <p:spPr>
          <a:xfrm>
            <a:off x="811156" y="3762605"/>
            <a:ext cx="80690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800" b="1" dirty="0">
                <a:solidFill>
                  <a:schemeClr val="accent1">
                    <a:lumMod val="75000"/>
                  </a:schemeClr>
                </a:solidFill>
              </a:rPr>
              <a:t>Å</a:t>
            </a:r>
            <a:r>
              <a:rPr lang="sv-SE" sz="2800" b="1" dirty="0" smtClean="0">
                <a:solidFill>
                  <a:schemeClr val="accent1">
                    <a:lumMod val="75000"/>
                  </a:schemeClr>
                </a:solidFill>
              </a:rPr>
              <a:t>Hs gjenmelding med 4+korts trumfstøtte i SHs farge</a:t>
            </a:r>
            <a:endParaRPr lang="sv-SE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pSp>
        <p:nvGrpSpPr>
          <p:cNvPr id="10" name="Grupp 9"/>
          <p:cNvGrpSpPr/>
          <p:nvPr/>
        </p:nvGrpSpPr>
        <p:grpSpPr>
          <a:xfrm>
            <a:off x="1061393" y="5572109"/>
            <a:ext cx="7310711" cy="461665"/>
            <a:chOff x="1061393" y="5572109"/>
            <a:chExt cx="7310711" cy="461665"/>
          </a:xfrm>
        </p:grpSpPr>
        <p:grpSp>
          <p:nvGrpSpPr>
            <p:cNvPr id="17" name="Grupp 16"/>
            <p:cNvGrpSpPr/>
            <p:nvPr/>
          </p:nvGrpSpPr>
          <p:grpSpPr>
            <a:xfrm>
              <a:off x="2149632" y="5591431"/>
              <a:ext cx="782219" cy="423021"/>
              <a:chOff x="6304381" y="1940026"/>
              <a:chExt cx="782219" cy="423021"/>
            </a:xfrm>
          </p:grpSpPr>
          <p:sp>
            <p:nvSpPr>
              <p:cNvPr id="18" name="Rektangel med rundade hörn 46">
                <a:extLst>
                  <a:ext uri="{FF2B5EF4-FFF2-40B4-BE49-F238E27FC236}">
                    <a16:creationId xmlns:a16="http://schemas.microsoft.com/office/drawing/2014/main" id="{6798C1D6-62AE-4ED3-86A4-B1FD5C4CBC39}"/>
                  </a:ext>
                </a:extLst>
              </p:cNvPr>
              <p:cNvSpPr/>
              <p:nvPr/>
            </p:nvSpPr>
            <p:spPr>
              <a:xfrm>
                <a:off x="6304381" y="1940026"/>
                <a:ext cx="782219" cy="423021"/>
              </a:xfrm>
              <a:prstGeom prst="roundRect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lIns="36000" tIns="72000" rtlCol="0" anchor="ctr"/>
              <a:lstStyle/>
              <a:p>
                <a:pPr marL="93663"/>
                <a:r>
                  <a:rPr lang="sv-SE" sz="2400" b="1" dirty="0">
                    <a:solidFill>
                      <a:srgbClr val="002060"/>
                    </a:solidFill>
                    <a:latin typeface="Arial Black" panose="020B0A04020102020204" pitchFamily="34" charset="0"/>
                  </a:rPr>
                  <a:t>4</a:t>
                </a:r>
              </a:p>
            </p:txBody>
          </p:sp>
          <p:sp>
            <p:nvSpPr>
              <p:cNvPr id="19" name="Freeform 20" descr="90 %">
                <a:extLst>
                  <a:ext uri="{FF2B5EF4-FFF2-40B4-BE49-F238E27FC236}">
                    <a16:creationId xmlns:a16="http://schemas.microsoft.com/office/drawing/2014/main" id="{44F978CB-A69D-490A-B68C-EA40D3B618C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02832" y="2039846"/>
                <a:ext cx="210037" cy="218341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</p:grpSp>
        <p:grpSp>
          <p:nvGrpSpPr>
            <p:cNvPr id="20" name="Grupp 19"/>
            <p:cNvGrpSpPr/>
            <p:nvPr/>
          </p:nvGrpSpPr>
          <p:grpSpPr>
            <a:xfrm>
              <a:off x="1061393" y="5592719"/>
              <a:ext cx="766668" cy="420445"/>
              <a:chOff x="7843932" y="1967155"/>
              <a:chExt cx="766668" cy="420445"/>
            </a:xfrm>
          </p:grpSpPr>
          <p:sp>
            <p:nvSpPr>
              <p:cNvPr id="21" name="Rektangel med rundade hörn 46">
                <a:extLst>
                  <a:ext uri="{FF2B5EF4-FFF2-40B4-BE49-F238E27FC236}">
                    <a16:creationId xmlns:a16="http://schemas.microsoft.com/office/drawing/2014/main" id="{6798C1D6-62AE-4ED3-86A4-B1FD5C4CBC39}"/>
                  </a:ext>
                </a:extLst>
              </p:cNvPr>
              <p:cNvSpPr/>
              <p:nvPr/>
            </p:nvSpPr>
            <p:spPr>
              <a:xfrm>
                <a:off x="7843932" y="1967155"/>
                <a:ext cx="766668" cy="420445"/>
              </a:xfrm>
              <a:prstGeom prst="roundRect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lIns="36000" tIns="72000" rtlCol="0" anchor="ctr"/>
              <a:lstStyle/>
              <a:p>
                <a:pPr marL="93663"/>
                <a:r>
                  <a:rPr lang="sv-SE" sz="2400" b="1" dirty="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4</a:t>
                </a:r>
              </a:p>
            </p:txBody>
          </p:sp>
          <p:sp>
            <p:nvSpPr>
              <p:cNvPr id="22" name="Freeform 21">
                <a:extLst>
                  <a:ext uri="{FF2B5EF4-FFF2-40B4-BE49-F238E27FC236}">
                    <a16:creationId xmlns:a16="http://schemas.microsoft.com/office/drawing/2014/main" id="{1535FB28-4CF4-4DCF-9CB9-3BE494ED959D}"/>
                  </a:ext>
                </a:extLst>
              </p:cNvPr>
              <p:cNvSpPr>
                <a:spLocks/>
              </p:cNvSpPr>
              <p:nvPr/>
            </p:nvSpPr>
            <p:spPr bwMode="blackWhite">
              <a:xfrm>
                <a:off x="8241874" y="2072091"/>
                <a:ext cx="216325" cy="220766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</p:grpSp>
        <p:sp>
          <p:nvSpPr>
            <p:cNvPr id="36" name="textruta 35">
              <a:extLst>
                <a:ext uri="{FF2B5EF4-FFF2-40B4-BE49-F238E27FC236}">
                  <a16:creationId xmlns:a16="http://schemas.microsoft.com/office/drawing/2014/main" id="{DE450D8B-8E5C-468D-81FB-EDCA9A20B8C1}"/>
                </a:ext>
              </a:extLst>
            </p:cNvPr>
            <p:cNvSpPr txBox="1"/>
            <p:nvPr/>
          </p:nvSpPr>
          <p:spPr>
            <a:xfrm>
              <a:off x="3474573" y="5572109"/>
              <a:ext cx="489753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600"/>
                </a:spcBef>
                <a:tabLst>
                  <a:tab pos="1614488" algn="l"/>
                </a:tabLst>
              </a:pPr>
              <a:r>
                <a:rPr lang="sv-SE" sz="2400" dirty="0" smtClean="0"/>
                <a:t>18+ hp 	</a:t>
              </a:r>
              <a:r>
                <a:rPr lang="sv-SE" sz="2400" dirty="0" smtClean="0">
                  <a:solidFill>
                    <a:srgbClr val="FF0000"/>
                  </a:solidFill>
                </a:rPr>
                <a:t>Forslag til </a:t>
              </a:r>
              <a:r>
                <a:rPr lang="sv-SE" sz="2400" b="1" dirty="0" smtClean="0">
                  <a:solidFill>
                    <a:srgbClr val="FF0000"/>
                  </a:solidFill>
                </a:rPr>
                <a:t>sluttmelding</a:t>
              </a:r>
              <a:endParaRPr lang="sv-SE" sz="2400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37" name="Höger klammerparentes 36"/>
          <p:cNvSpPr/>
          <p:nvPr/>
        </p:nvSpPr>
        <p:spPr>
          <a:xfrm>
            <a:off x="6205492" y="2183906"/>
            <a:ext cx="399495" cy="1429305"/>
          </a:xfrm>
          <a:prstGeom prst="rightBrace">
            <a:avLst>
              <a:gd name="adj1" fmla="val 25282"/>
              <a:gd name="adj2" fmla="val 47515"/>
            </a:avLst>
          </a:prstGeom>
          <a:ln w="285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8" name="textruta 37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6785687" y="2614576"/>
            <a:ext cx="28897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800" b="1" dirty="0">
                <a:solidFill>
                  <a:srgbClr val="03A600"/>
                </a:solidFill>
              </a:rPr>
              <a:t>M</a:t>
            </a:r>
            <a:r>
              <a:rPr lang="sv-SE" sz="2800" b="1" dirty="0" smtClean="0">
                <a:solidFill>
                  <a:srgbClr val="03A600"/>
                </a:solidFill>
              </a:rPr>
              <a:t>eldingen </a:t>
            </a:r>
            <a:r>
              <a:rPr lang="sv-SE" sz="2800" b="1" dirty="0">
                <a:solidFill>
                  <a:srgbClr val="03A600"/>
                </a:solidFill>
              </a:rPr>
              <a:t>e</a:t>
            </a:r>
            <a:r>
              <a:rPr lang="sv-SE" sz="2800" b="1" dirty="0" smtClean="0">
                <a:solidFill>
                  <a:srgbClr val="03A600"/>
                </a:solidFill>
              </a:rPr>
              <a:t>r krav</a:t>
            </a:r>
            <a:endParaRPr lang="sv-SE" sz="2800" b="1" dirty="0">
              <a:solidFill>
                <a:srgbClr val="03A600"/>
              </a:solidFill>
            </a:endParaRPr>
          </a:p>
        </p:txBody>
      </p:sp>
      <p:grpSp>
        <p:nvGrpSpPr>
          <p:cNvPr id="4" name="Grupp 3"/>
          <p:cNvGrpSpPr/>
          <p:nvPr/>
        </p:nvGrpSpPr>
        <p:grpSpPr>
          <a:xfrm>
            <a:off x="1043665" y="4441092"/>
            <a:ext cx="3871235" cy="461665"/>
            <a:chOff x="1043665" y="4441092"/>
            <a:chExt cx="3871235" cy="461665"/>
          </a:xfrm>
        </p:grpSpPr>
        <p:sp>
          <p:nvSpPr>
            <p:cNvPr id="9" name="textruta 8">
              <a:extLst>
                <a:ext uri="{FF2B5EF4-FFF2-40B4-BE49-F238E27FC236}">
                  <a16:creationId xmlns:a16="http://schemas.microsoft.com/office/drawing/2014/main" id="{DE450D8B-8E5C-468D-81FB-EDCA9A20B8C1}"/>
                </a:ext>
              </a:extLst>
            </p:cNvPr>
            <p:cNvSpPr txBox="1"/>
            <p:nvPr/>
          </p:nvSpPr>
          <p:spPr>
            <a:xfrm>
              <a:off x="3473093" y="4441092"/>
              <a:ext cx="144180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600"/>
                </a:spcBef>
                <a:tabLst>
                  <a:tab pos="1614488" algn="l"/>
                </a:tabLst>
              </a:pPr>
              <a:r>
                <a:rPr lang="sv-SE" sz="2400" dirty="0" smtClean="0"/>
                <a:t>12-14 hp</a:t>
              </a:r>
              <a:endParaRPr lang="sv-SE" sz="2400" b="1" dirty="0">
                <a:solidFill>
                  <a:srgbClr val="FF9933"/>
                </a:solidFill>
              </a:endParaRPr>
            </a:p>
          </p:txBody>
        </p:sp>
        <p:grpSp>
          <p:nvGrpSpPr>
            <p:cNvPr id="39" name="Grupp 38"/>
            <p:cNvGrpSpPr/>
            <p:nvPr/>
          </p:nvGrpSpPr>
          <p:grpSpPr>
            <a:xfrm>
              <a:off x="2151481" y="4460414"/>
              <a:ext cx="782219" cy="423021"/>
              <a:chOff x="6151981" y="712359"/>
              <a:chExt cx="782219" cy="423021"/>
            </a:xfrm>
          </p:grpSpPr>
          <p:sp>
            <p:nvSpPr>
              <p:cNvPr id="40" name="Rektangel med rundade hörn 46">
                <a:extLst>
                  <a:ext uri="{FF2B5EF4-FFF2-40B4-BE49-F238E27FC236}">
                    <a16:creationId xmlns:a16="http://schemas.microsoft.com/office/drawing/2014/main" id="{6798C1D6-62AE-4ED3-86A4-B1FD5C4CBC39}"/>
                  </a:ext>
                </a:extLst>
              </p:cNvPr>
              <p:cNvSpPr/>
              <p:nvPr/>
            </p:nvSpPr>
            <p:spPr>
              <a:xfrm>
                <a:off x="6151981" y="712359"/>
                <a:ext cx="782219" cy="423021"/>
              </a:xfrm>
              <a:prstGeom prst="roundRect">
                <a:avLst/>
              </a:prstGeom>
              <a:ln w="3810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lIns="36000" tIns="72000" rtlCol="0" anchor="ctr"/>
              <a:lstStyle/>
              <a:p>
                <a:pPr marL="93663"/>
                <a:r>
                  <a:rPr lang="sv-SE" sz="2400" b="1" dirty="0">
                    <a:solidFill>
                      <a:srgbClr val="002060"/>
                    </a:solidFill>
                    <a:latin typeface="Arial Black" panose="020B0A04020102020204" pitchFamily="34" charset="0"/>
                  </a:rPr>
                  <a:t>2</a:t>
                </a:r>
              </a:p>
            </p:txBody>
          </p:sp>
          <p:sp>
            <p:nvSpPr>
              <p:cNvPr id="41" name="Freeform 20" descr="90 %">
                <a:extLst>
                  <a:ext uri="{FF2B5EF4-FFF2-40B4-BE49-F238E27FC236}">
                    <a16:creationId xmlns:a16="http://schemas.microsoft.com/office/drawing/2014/main" id="{44F978CB-A69D-490A-B68C-EA40D3B618C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50432" y="812179"/>
                <a:ext cx="210037" cy="218341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</p:grpSp>
        <p:grpSp>
          <p:nvGrpSpPr>
            <p:cNvPr id="42" name="Grupp 41"/>
            <p:cNvGrpSpPr/>
            <p:nvPr/>
          </p:nvGrpSpPr>
          <p:grpSpPr>
            <a:xfrm>
              <a:off x="1043665" y="4461702"/>
              <a:ext cx="766668" cy="420445"/>
              <a:chOff x="7691532" y="739488"/>
              <a:chExt cx="766668" cy="420445"/>
            </a:xfrm>
          </p:grpSpPr>
          <p:sp>
            <p:nvSpPr>
              <p:cNvPr id="43" name="Rektangel med rundade hörn 46">
                <a:extLst>
                  <a:ext uri="{FF2B5EF4-FFF2-40B4-BE49-F238E27FC236}">
                    <a16:creationId xmlns:a16="http://schemas.microsoft.com/office/drawing/2014/main" id="{6798C1D6-62AE-4ED3-86A4-B1FD5C4CBC39}"/>
                  </a:ext>
                </a:extLst>
              </p:cNvPr>
              <p:cNvSpPr/>
              <p:nvPr/>
            </p:nvSpPr>
            <p:spPr>
              <a:xfrm>
                <a:off x="7691532" y="739488"/>
                <a:ext cx="766668" cy="420445"/>
              </a:xfrm>
              <a:prstGeom prst="roundRect">
                <a:avLst/>
              </a:prstGeom>
              <a:ln w="3810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lIns="36000" tIns="72000" rtlCol="0" anchor="ctr"/>
              <a:lstStyle/>
              <a:p>
                <a:pPr marL="93663"/>
                <a:r>
                  <a:rPr lang="sv-SE" sz="2400" b="1" dirty="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2</a:t>
                </a:r>
              </a:p>
            </p:txBody>
          </p:sp>
          <p:sp>
            <p:nvSpPr>
              <p:cNvPr id="44" name="Freeform 21">
                <a:extLst>
                  <a:ext uri="{FF2B5EF4-FFF2-40B4-BE49-F238E27FC236}">
                    <a16:creationId xmlns:a16="http://schemas.microsoft.com/office/drawing/2014/main" id="{1535FB28-4CF4-4DCF-9CB9-3BE494ED959D}"/>
                  </a:ext>
                </a:extLst>
              </p:cNvPr>
              <p:cNvSpPr>
                <a:spLocks/>
              </p:cNvSpPr>
              <p:nvPr/>
            </p:nvSpPr>
            <p:spPr bwMode="blackWhite">
              <a:xfrm>
                <a:off x="8089474" y="844424"/>
                <a:ext cx="216325" cy="220766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</p:grpSp>
      </p:grpSp>
      <p:grpSp>
        <p:nvGrpSpPr>
          <p:cNvPr id="11" name="Grupp 10"/>
          <p:cNvGrpSpPr/>
          <p:nvPr/>
        </p:nvGrpSpPr>
        <p:grpSpPr>
          <a:xfrm>
            <a:off x="1043665" y="5008104"/>
            <a:ext cx="3737886" cy="461665"/>
            <a:chOff x="1043665" y="5008104"/>
            <a:chExt cx="3737886" cy="461665"/>
          </a:xfrm>
        </p:grpSpPr>
        <p:sp>
          <p:nvSpPr>
            <p:cNvPr id="35" name="textruta 34">
              <a:extLst>
                <a:ext uri="{FF2B5EF4-FFF2-40B4-BE49-F238E27FC236}">
                  <a16:creationId xmlns:a16="http://schemas.microsoft.com/office/drawing/2014/main" id="{DE450D8B-8E5C-468D-81FB-EDCA9A20B8C1}"/>
                </a:ext>
              </a:extLst>
            </p:cNvPr>
            <p:cNvSpPr txBox="1"/>
            <p:nvPr/>
          </p:nvSpPr>
          <p:spPr>
            <a:xfrm>
              <a:off x="3492329" y="5008104"/>
              <a:ext cx="128922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600"/>
                </a:spcBef>
                <a:tabLst>
                  <a:tab pos="1614488" algn="l"/>
                </a:tabLst>
              </a:pPr>
              <a:r>
                <a:rPr lang="sv-SE" sz="2400" dirty="0" smtClean="0"/>
                <a:t>15-17 hp</a:t>
              </a:r>
              <a:endParaRPr lang="sv-SE" sz="2400" b="1" dirty="0">
                <a:solidFill>
                  <a:srgbClr val="FF9933"/>
                </a:solidFill>
              </a:endParaRPr>
            </a:p>
          </p:txBody>
        </p:sp>
        <p:grpSp>
          <p:nvGrpSpPr>
            <p:cNvPr id="45" name="Grupp 44"/>
            <p:cNvGrpSpPr/>
            <p:nvPr/>
          </p:nvGrpSpPr>
          <p:grpSpPr>
            <a:xfrm>
              <a:off x="2151481" y="5027426"/>
              <a:ext cx="782219" cy="423021"/>
              <a:chOff x="6151981" y="712359"/>
              <a:chExt cx="782219" cy="423021"/>
            </a:xfrm>
          </p:grpSpPr>
          <p:sp>
            <p:nvSpPr>
              <p:cNvPr id="46" name="Rektangel med rundade hörn 46">
                <a:extLst>
                  <a:ext uri="{FF2B5EF4-FFF2-40B4-BE49-F238E27FC236}">
                    <a16:creationId xmlns:a16="http://schemas.microsoft.com/office/drawing/2014/main" id="{6798C1D6-62AE-4ED3-86A4-B1FD5C4CBC39}"/>
                  </a:ext>
                </a:extLst>
              </p:cNvPr>
              <p:cNvSpPr/>
              <p:nvPr/>
            </p:nvSpPr>
            <p:spPr>
              <a:xfrm>
                <a:off x="6151981" y="712359"/>
                <a:ext cx="782219" cy="423021"/>
              </a:xfrm>
              <a:prstGeom prst="roundRect">
                <a:avLst/>
              </a:prstGeom>
              <a:ln w="3810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lIns="36000" tIns="72000" rtlCol="0" anchor="ctr"/>
              <a:lstStyle/>
              <a:p>
                <a:pPr marL="93663"/>
                <a:r>
                  <a:rPr lang="sv-SE" sz="2400" b="1" dirty="0">
                    <a:solidFill>
                      <a:srgbClr val="002060"/>
                    </a:solidFill>
                    <a:latin typeface="Arial Black" panose="020B0A04020102020204" pitchFamily="34" charset="0"/>
                  </a:rPr>
                  <a:t>3</a:t>
                </a:r>
              </a:p>
            </p:txBody>
          </p:sp>
          <p:sp>
            <p:nvSpPr>
              <p:cNvPr id="47" name="Freeform 20" descr="90 %">
                <a:extLst>
                  <a:ext uri="{FF2B5EF4-FFF2-40B4-BE49-F238E27FC236}">
                    <a16:creationId xmlns:a16="http://schemas.microsoft.com/office/drawing/2014/main" id="{44F978CB-A69D-490A-B68C-EA40D3B618C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50432" y="812179"/>
                <a:ext cx="210037" cy="218341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</p:grpSp>
        <p:grpSp>
          <p:nvGrpSpPr>
            <p:cNvPr id="48" name="Grupp 47"/>
            <p:cNvGrpSpPr/>
            <p:nvPr/>
          </p:nvGrpSpPr>
          <p:grpSpPr>
            <a:xfrm>
              <a:off x="1043665" y="5028714"/>
              <a:ext cx="766668" cy="420445"/>
              <a:chOff x="7691532" y="739488"/>
              <a:chExt cx="766668" cy="420445"/>
            </a:xfrm>
          </p:grpSpPr>
          <p:sp>
            <p:nvSpPr>
              <p:cNvPr id="49" name="Rektangel med rundade hörn 46">
                <a:extLst>
                  <a:ext uri="{FF2B5EF4-FFF2-40B4-BE49-F238E27FC236}">
                    <a16:creationId xmlns:a16="http://schemas.microsoft.com/office/drawing/2014/main" id="{6798C1D6-62AE-4ED3-86A4-B1FD5C4CBC39}"/>
                  </a:ext>
                </a:extLst>
              </p:cNvPr>
              <p:cNvSpPr/>
              <p:nvPr/>
            </p:nvSpPr>
            <p:spPr>
              <a:xfrm>
                <a:off x="7691532" y="739488"/>
                <a:ext cx="766668" cy="420445"/>
              </a:xfrm>
              <a:prstGeom prst="roundRect">
                <a:avLst/>
              </a:prstGeom>
              <a:ln w="3810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lIns="36000" tIns="72000" rtlCol="0" anchor="ctr"/>
              <a:lstStyle/>
              <a:p>
                <a:pPr marL="93663"/>
                <a:r>
                  <a:rPr lang="sv-SE" sz="2400" b="1" dirty="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3</a:t>
                </a:r>
              </a:p>
            </p:txBody>
          </p:sp>
          <p:sp>
            <p:nvSpPr>
              <p:cNvPr id="50" name="Freeform 21">
                <a:extLst>
                  <a:ext uri="{FF2B5EF4-FFF2-40B4-BE49-F238E27FC236}">
                    <a16:creationId xmlns:a16="http://schemas.microsoft.com/office/drawing/2014/main" id="{1535FB28-4CF4-4DCF-9CB9-3BE494ED959D}"/>
                  </a:ext>
                </a:extLst>
              </p:cNvPr>
              <p:cNvSpPr>
                <a:spLocks/>
              </p:cNvSpPr>
              <p:nvPr/>
            </p:nvSpPr>
            <p:spPr bwMode="blackWhite">
              <a:xfrm>
                <a:off x="8089474" y="844424"/>
                <a:ext cx="216325" cy="220766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855886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6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8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10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37" grpId="0" animBg="1"/>
      <p:bldP spid="38" grpId="0"/>
    </p:bldLst>
  </p:timing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3092</TotalTime>
  <Words>213</Words>
  <Application>Microsoft Office PowerPoint</Application>
  <PresentationFormat>A4 (210 x 297 mm)</PresentationFormat>
  <Paragraphs>103</Paragraphs>
  <Slides>6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8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6</vt:i4>
      </vt:variant>
    </vt:vector>
  </HeadingPairs>
  <TitlesOfParts>
    <vt:vector size="15" baseType="lpstr">
      <vt:lpstr>MS PGothic</vt:lpstr>
      <vt:lpstr>Arial</vt:lpstr>
      <vt:lpstr>Arial Black</vt:lpstr>
      <vt:lpstr>Berlin Sans FB Demi</vt:lpstr>
      <vt:lpstr>Calibri</vt:lpstr>
      <vt:lpstr>Calibri Light</vt:lpstr>
      <vt:lpstr>Comic Sans MS</vt:lpstr>
      <vt:lpstr>Wingdings</vt:lpstr>
      <vt:lpstr>Office-tema</vt:lpstr>
      <vt:lpstr>PowerPoint-presentasjon</vt:lpstr>
      <vt:lpstr>Svarhåndens første melding</vt:lpstr>
      <vt:lpstr>Svarhåndens første melding</vt:lpstr>
      <vt:lpstr>Åpningshåndens gjenmelding</vt:lpstr>
      <vt:lpstr>Et eksempel</vt:lpstr>
      <vt:lpstr>Sammenfatning av leksjon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Janne</dc:creator>
  <cp:lastModifiedBy>Elisabeth Solum</cp:lastModifiedBy>
  <cp:revision>201</cp:revision>
  <cp:lastPrinted>2017-10-11T17:29:46Z</cp:lastPrinted>
  <dcterms:created xsi:type="dcterms:W3CDTF">2017-05-29T10:48:30Z</dcterms:created>
  <dcterms:modified xsi:type="dcterms:W3CDTF">2018-08-24T08:52:20Z</dcterms:modified>
</cp:coreProperties>
</file>