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8"/>
  </p:notesMasterIdLst>
  <p:handoutMasterIdLst>
    <p:handoutMasterId r:id="rId9"/>
  </p:handoutMasterIdLst>
  <p:sldIdLst>
    <p:sldId id="257" r:id="rId2"/>
    <p:sldId id="281" r:id="rId3"/>
    <p:sldId id="288" r:id="rId4"/>
    <p:sldId id="287" r:id="rId5"/>
    <p:sldId id="277" r:id="rId6"/>
    <p:sldId id="262" r:id="rId7"/>
  </p:sldIdLst>
  <p:sldSz cx="9906000" cy="6858000" type="A4"/>
  <p:notesSz cx="6888163" cy="100203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9900"/>
    <a:srgbClr val="A20000"/>
    <a:srgbClr val="03A600"/>
    <a:srgbClr val="FF9933"/>
    <a:srgbClr val="FF3505"/>
    <a:srgbClr val="FFFF99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80" y="96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900935" y="0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900935" y="9518724"/>
            <a:ext cx="2985621" cy="501576"/>
          </a:xfrm>
          <a:prstGeom prst="rect">
            <a:avLst/>
          </a:prstGeom>
        </p:spPr>
        <p:txBody>
          <a:bodyPr vert="horz" lIns="92444" tIns="46222" rIns="92444" bIns="46222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02076" y="1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252538"/>
            <a:ext cx="48847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8976" y="4822825"/>
            <a:ext cx="5510213" cy="3944938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02076" y="9518650"/>
            <a:ext cx="2984500" cy="50165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8: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528937" y="1854001"/>
            <a:ext cx="8975972" cy="427796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8: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  <p:sldLayoutId id="214748369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618991" y="4262816"/>
            <a:ext cx="4714868" cy="551780"/>
          </a:xfrm>
        </p:spPr>
        <p:txBody>
          <a:bodyPr>
            <a:noAutofit/>
          </a:bodyPr>
          <a:lstStyle/>
          <a:p>
            <a:pPr marL="0" indent="0" algn="ctr">
              <a:lnSpc>
                <a:spcPts val="3100"/>
              </a:lnSpc>
              <a:spcBef>
                <a:spcPts val="0"/>
              </a:spcBef>
              <a:buNone/>
            </a:pPr>
            <a:r>
              <a:rPr lang="sv-SE" dirty="0" smtClean="0">
                <a:latin typeface="Arial Black" panose="020B0A04020102020204" pitchFamily="34" charset="0"/>
              </a:rPr>
              <a:t>Sterke hender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itchFamily="34" charset="0"/>
              </a:rPr>
              <a:t>Leksjon </a:t>
            </a:r>
            <a:r>
              <a:rPr lang="sv-SE" sz="1800" dirty="0">
                <a:latin typeface="Arial Black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87" y="1935173"/>
            <a:ext cx="4643392" cy="4344326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896" y="214498"/>
            <a:ext cx="8543925" cy="774547"/>
          </a:xfrm>
        </p:spPr>
        <p:txBody>
          <a:bodyPr>
            <a:normAutofit/>
          </a:bodyPr>
          <a:lstStyle/>
          <a:p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Sterke åpningshender</a:t>
            </a:r>
            <a:endParaRPr lang="sv-SE" sz="4000" b="1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3192601" y="1306573"/>
            <a:ext cx="455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/>
              <a:t>Med </a:t>
            </a:r>
            <a:r>
              <a:rPr lang="sv-SE" sz="2400" dirty="0" smtClean="0"/>
              <a:t>20+ </a:t>
            </a:r>
            <a:r>
              <a:rPr lang="sv-SE" sz="2400" dirty="0"/>
              <a:t>hp </a:t>
            </a:r>
            <a:r>
              <a:rPr lang="sv-SE" sz="2400" dirty="0" smtClean="0"/>
              <a:t>og </a:t>
            </a:r>
            <a:r>
              <a:rPr lang="sv-SE" sz="2400" dirty="0"/>
              <a:t>en </a:t>
            </a:r>
            <a:r>
              <a:rPr lang="sv-SE" sz="2400" dirty="0" smtClean="0"/>
              <a:t>ubalansert hånd</a:t>
            </a:r>
            <a:endParaRPr lang="sv-SE" sz="24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539426" y="3790802"/>
            <a:ext cx="280044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9387"/>
            <a:r>
              <a:rPr lang="sv-SE" sz="2400" dirty="0" smtClean="0"/>
              <a:t>som viser</a:t>
            </a:r>
            <a:endParaRPr lang="sv-SE" sz="2400" dirty="0"/>
          </a:p>
          <a:p>
            <a:pPr marL="179387"/>
            <a:r>
              <a:rPr lang="sv-SE" sz="2800" b="1" dirty="0" smtClean="0"/>
              <a:t>5+ korts spar </a:t>
            </a:r>
            <a:r>
              <a:rPr lang="sv-SE" sz="2400" dirty="0" smtClean="0"/>
              <a:t>og</a:t>
            </a:r>
          </a:p>
          <a:p>
            <a:pPr marL="179387"/>
            <a:r>
              <a:rPr lang="sv-SE" sz="2800" b="1" dirty="0" smtClean="0"/>
              <a:t>20+ hp </a:t>
            </a:r>
            <a:r>
              <a:rPr lang="sv-SE" sz="2800" dirty="0" smtClean="0"/>
              <a:t>og</a:t>
            </a:r>
          </a:p>
          <a:p>
            <a:pPr marL="179387"/>
            <a:r>
              <a:rPr lang="sv-SE" sz="2800" b="1" dirty="0" smtClean="0"/>
              <a:t>ubalansert hånd</a:t>
            </a:r>
            <a:endParaRPr lang="sv-SE" sz="2800" dirty="0">
              <a:solidFill>
                <a:srgbClr val="009900"/>
              </a:solidFill>
            </a:endParaRPr>
          </a:p>
        </p:txBody>
      </p:sp>
      <p:grpSp>
        <p:nvGrpSpPr>
          <p:cNvPr id="9" name="Grupp 8"/>
          <p:cNvGrpSpPr/>
          <p:nvPr/>
        </p:nvGrpSpPr>
        <p:grpSpPr>
          <a:xfrm>
            <a:off x="4919511" y="2544841"/>
            <a:ext cx="3281175" cy="471278"/>
            <a:chOff x="4919511" y="2544841"/>
            <a:chExt cx="3281175" cy="471278"/>
          </a:xfrm>
        </p:grpSpPr>
        <p:sp>
          <p:nvSpPr>
            <p:cNvPr id="48" name="textruta 47">
              <a:extLst>
                <a:ext uri="{FF2B5EF4-FFF2-40B4-BE49-F238E27FC236}">
                  <a16:creationId xmlns:a16="http://schemas.microsoft.com/office/drawing/2014/main" id="{47BB7884-352F-4A37-9CF6-EFAABA429673}"/>
                </a:ext>
              </a:extLst>
            </p:cNvPr>
            <p:cNvSpPr txBox="1"/>
            <p:nvPr/>
          </p:nvSpPr>
          <p:spPr>
            <a:xfrm>
              <a:off x="4919511" y="2544841"/>
              <a:ext cx="25599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Din makker melder</a:t>
              </a:r>
              <a:endParaRPr lang="sv-SE" sz="2400" dirty="0"/>
            </a:p>
          </p:txBody>
        </p:sp>
        <p:grpSp>
          <p:nvGrpSpPr>
            <p:cNvPr id="16" name="Grupp 15">
              <a:extLst>
                <a:ext uri="{FF2B5EF4-FFF2-40B4-BE49-F238E27FC236}">
                  <a16:creationId xmlns:a16="http://schemas.microsoft.com/office/drawing/2014/main" id="{1C86B474-15D0-4444-8EC7-DB52549680DE}"/>
                </a:ext>
              </a:extLst>
            </p:cNvPr>
            <p:cNvGrpSpPr/>
            <p:nvPr/>
          </p:nvGrpSpPr>
          <p:grpSpPr>
            <a:xfrm>
              <a:off x="7429975" y="2584027"/>
              <a:ext cx="770711" cy="432092"/>
              <a:chOff x="3212742" y="3772463"/>
              <a:chExt cx="770711" cy="432092"/>
            </a:xfrm>
          </p:grpSpPr>
          <p:sp>
            <p:nvSpPr>
              <p:cNvPr id="17" name="Rektangel med rundade hörn 46">
                <a:extLst>
                  <a:ext uri="{FF2B5EF4-FFF2-40B4-BE49-F238E27FC236}">
                    <a16:creationId xmlns:a16="http://schemas.microsoft.com/office/drawing/2014/main" id="{249BE86D-2FF3-4BAF-9ADE-FE71DD72E9D8}"/>
                  </a:ext>
                </a:extLst>
              </p:cNvPr>
              <p:cNvSpPr/>
              <p:nvPr/>
            </p:nvSpPr>
            <p:spPr>
              <a:xfrm>
                <a:off x="3212742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E04D3812-D500-4EC3-AE54-26B9C35E666C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</p:grpSp>
      <p:sp>
        <p:nvSpPr>
          <p:cNvPr id="42" name="textruta 41">
            <a:extLst>
              <a:ext uri="{FF2B5EF4-FFF2-40B4-BE49-F238E27FC236}">
                <a16:creationId xmlns:a16="http://schemas.microsoft.com/office/drawing/2014/main" id="{E2E4C8E5-1D61-4C21-872A-4C8BD398938B}"/>
              </a:ext>
            </a:extLst>
          </p:cNvPr>
          <p:cNvSpPr txBox="1"/>
          <p:nvPr/>
        </p:nvSpPr>
        <p:spPr>
          <a:xfrm>
            <a:off x="5068396" y="5650656"/>
            <a:ext cx="4837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/>
              <a:t>Meldingen </a:t>
            </a:r>
            <a:r>
              <a:rPr lang="sv-SE" sz="2800" dirty="0"/>
              <a:t>e</a:t>
            </a:r>
            <a:r>
              <a:rPr lang="sv-SE" sz="2800" dirty="0" smtClean="0"/>
              <a:t>r </a:t>
            </a:r>
            <a:r>
              <a:rPr lang="sv-SE" sz="2800" b="1" dirty="0" smtClean="0">
                <a:solidFill>
                  <a:srgbClr val="009900"/>
                </a:solidFill>
              </a:rPr>
              <a:t>krav til utgang!</a:t>
            </a:r>
            <a:endParaRPr lang="sv-SE" sz="2800" b="1" dirty="0">
              <a:solidFill>
                <a:srgbClr val="009900"/>
              </a:solidFill>
            </a:endParaRPr>
          </a:p>
        </p:txBody>
      </p:sp>
      <p:grpSp>
        <p:nvGrpSpPr>
          <p:cNvPr id="7" name="Grupp 6"/>
          <p:cNvGrpSpPr/>
          <p:nvPr/>
        </p:nvGrpSpPr>
        <p:grpSpPr>
          <a:xfrm>
            <a:off x="4480025" y="1935173"/>
            <a:ext cx="2891228" cy="461665"/>
            <a:chOff x="4480025" y="1935173"/>
            <a:chExt cx="2891228" cy="461665"/>
          </a:xfrm>
        </p:grpSpPr>
        <p:sp>
          <p:nvSpPr>
            <p:cNvPr id="12" name="textruta 11">
              <a:extLst>
                <a:ext uri="{FF2B5EF4-FFF2-40B4-BE49-F238E27FC236}">
                  <a16:creationId xmlns:a16="http://schemas.microsoft.com/office/drawing/2014/main" id="{1CE86984-10C1-4999-883E-9B25735821F8}"/>
                </a:ext>
              </a:extLst>
            </p:cNvPr>
            <p:cNvSpPr txBox="1"/>
            <p:nvPr/>
          </p:nvSpPr>
          <p:spPr>
            <a:xfrm>
              <a:off x="4480025" y="1935173"/>
              <a:ext cx="19399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400" dirty="0" smtClean="0"/>
                <a:t>åpner </a:t>
              </a:r>
              <a:r>
                <a:rPr lang="sv-SE" sz="2400" dirty="0"/>
                <a:t>du med</a:t>
              </a:r>
            </a:p>
          </p:txBody>
        </p:sp>
        <p:grpSp>
          <p:nvGrpSpPr>
            <p:cNvPr id="22" name="Grupp 21"/>
            <p:cNvGrpSpPr/>
            <p:nvPr/>
          </p:nvGrpSpPr>
          <p:grpSpPr>
            <a:xfrm>
              <a:off x="6598831" y="1956146"/>
              <a:ext cx="772422" cy="423019"/>
              <a:chOff x="4894318" y="3802701"/>
              <a:chExt cx="772422" cy="423019"/>
            </a:xfrm>
          </p:grpSpPr>
          <p:sp>
            <p:nvSpPr>
              <p:cNvPr id="2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894318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25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83677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  <p:grpSp>
        <p:nvGrpSpPr>
          <p:cNvPr id="8" name="Grupp 7"/>
          <p:cNvGrpSpPr/>
          <p:nvPr/>
        </p:nvGrpSpPr>
        <p:grpSpPr>
          <a:xfrm>
            <a:off x="4953000" y="3223609"/>
            <a:ext cx="4749462" cy="461665"/>
            <a:chOff x="4953000" y="3223609"/>
            <a:chExt cx="4749462" cy="461665"/>
          </a:xfrm>
        </p:grpSpPr>
        <p:sp>
          <p:nvSpPr>
            <p:cNvPr id="38" name="textruta 37">
              <a:extLst>
                <a:ext uri="{FF2B5EF4-FFF2-40B4-BE49-F238E27FC236}">
                  <a16:creationId xmlns:a16="http://schemas.microsoft.com/office/drawing/2014/main" id="{03B1CFE0-D6A0-45C8-9352-9F5298D90CC3}"/>
                </a:ext>
              </a:extLst>
            </p:cNvPr>
            <p:cNvSpPr txBox="1"/>
            <p:nvPr/>
          </p:nvSpPr>
          <p:spPr>
            <a:xfrm>
              <a:off x="4953000" y="3223609"/>
              <a:ext cx="42445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/>
                <a:t>Med denne hånden melder du</a:t>
              </a:r>
              <a:endParaRPr lang="sv-SE" sz="2400" dirty="0"/>
            </a:p>
          </p:txBody>
        </p:sp>
        <p:grpSp>
          <p:nvGrpSpPr>
            <p:cNvPr id="27" name="Grupp 26"/>
            <p:cNvGrpSpPr/>
            <p:nvPr/>
          </p:nvGrpSpPr>
          <p:grpSpPr>
            <a:xfrm>
              <a:off x="8920243" y="3262253"/>
              <a:ext cx="782219" cy="423021"/>
              <a:chOff x="6416740" y="3803791"/>
              <a:chExt cx="782219" cy="423021"/>
            </a:xfrm>
          </p:grpSpPr>
          <p:sp>
            <p:nvSpPr>
              <p:cNvPr id="28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6416740" y="3803791"/>
                <a:ext cx="782219" cy="423021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02060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29" name="Freeform 20" descr="90 %">
                <a:extLst>
                  <a:ext uri="{FF2B5EF4-FFF2-40B4-BE49-F238E27FC236}">
                    <a16:creationId xmlns:a16="http://schemas.microsoft.com/office/drawing/2014/main" id="{44F978CB-A69D-490A-B68C-EA40D3B61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30723" y="3906130"/>
                <a:ext cx="210037" cy="218341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25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56" y="243356"/>
            <a:ext cx="9242783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Eksempel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6" name="Grupp 10"/>
          <p:cNvGrpSpPr>
            <a:grpSpLocks/>
          </p:cNvGrpSpPr>
          <p:nvPr/>
        </p:nvGrpSpPr>
        <p:grpSpPr bwMode="auto">
          <a:xfrm>
            <a:off x="1495959" y="1451218"/>
            <a:ext cx="1682007" cy="1570303"/>
            <a:chOff x="1208584" y="1916832"/>
            <a:chExt cx="1681639" cy="1570568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1033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KQJ984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A8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AKJ7</a:t>
              </a:r>
            </a:p>
          </p:txBody>
        </p:sp>
        <p:grpSp>
          <p:nvGrpSpPr>
            <p:cNvPr id="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13" name="Grupp 10"/>
          <p:cNvGrpSpPr>
            <a:grpSpLocks/>
          </p:cNvGrpSpPr>
          <p:nvPr/>
        </p:nvGrpSpPr>
        <p:grpSpPr bwMode="auto">
          <a:xfrm>
            <a:off x="7125882" y="1451218"/>
            <a:ext cx="1234769" cy="1570303"/>
            <a:chOff x="1208584" y="1916832"/>
            <a:chExt cx="1234499" cy="1570568"/>
          </a:xfrm>
        </p:grpSpPr>
        <p:sp>
          <p:nvSpPr>
            <p:cNvPr id="1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63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T765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9852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T986</a:t>
              </a:r>
            </a:p>
          </p:txBody>
        </p:sp>
        <p:grpSp>
          <p:nvGrpSpPr>
            <p:cNvPr id="1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20" name="textruta 19"/>
          <p:cNvSpPr txBox="1"/>
          <p:nvPr/>
        </p:nvSpPr>
        <p:spPr>
          <a:xfrm>
            <a:off x="1203243" y="978462"/>
            <a:ext cx="21355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6923249" y="978462"/>
            <a:ext cx="1576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1951893" y="3128358"/>
            <a:ext cx="6895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b="1" dirty="0"/>
              <a:t>4Sp</a:t>
            </a:r>
            <a:r>
              <a:rPr lang="sv-SE" sz="2400" dirty="0"/>
              <a:t>: </a:t>
            </a:r>
            <a:r>
              <a:rPr lang="sv-SE" sz="2400" dirty="0" smtClean="0"/>
              <a:t>Meldingen viser 3+trumfstøtte og en svak hånd</a:t>
            </a:r>
            <a:r>
              <a:rPr lang="sv-SE" sz="2400" dirty="0"/>
              <a:t>!</a:t>
            </a:r>
          </a:p>
        </p:txBody>
      </p:sp>
      <p:grpSp>
        <p:nvGrpSpPr>
          <p:cNvPr id="45" name="Grupp 10">
            <a:extLst>
              <a:ext uri="{FF2B5EF4-FFF2-40B4-BE49-F238E27FC236}">
                <a16:creationId xmlns:a16="http://schemas.microsoft.com/office/drawing/2014/main" id="{58F95404-8459-40F8-8459-509E024F2CCC}"/>
              </a:ext>
            </a:extLst>
          </p:cNvPr>
          <p:cNvGrpSpPr>
            <a:grpSpLocks/>
          </p:cNvGrpSpPr>
          <p:nvPr/>
        </p:nvGrpSpPr>
        <p:grpSpPr bwMode="auto">
          <a:xfrm>
            <a:off x="1479394" y="3700775"/>
            <a:ext cx="1701243" cy="1570303"/>
            <a:chOff x="1208584" y="1916832"/>
            <a:chExt cx="1700871" cy="1570568"/>
          </a:xfrm>
        </p:grpSpPr>
        <p:sp>
          <p:nvSpPr>
            <p:cNvPr id="51" name="Rectangle 34">
              <a:extLst>
                <a:ext uri="{FF2B5EF4-FFF2-40B4-BE49-F238E27FC236}">
                  <a16:creationId xmlns:a16="http://schemas.microsoft.com/office/drawing/2014/main" id="{DBD6253B-E9CC-4CC2-B69C-67D741D25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42956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A9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KQ5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AKQ873</a:t>
              </a:r>
            </a:p>
          </p:txBody>
        </p:sp>
        <p:grpSp>
          <p:nvGrpSpPr>
            <p:cNvPr id="52" name="Grupp 29">
              <a:extLst>
                <a:ext uri="{FF2B5EF4-FFF2-40B4-BE49-F238E27FC236}">
                  <a16:creationId xmlns:a16="http://schemas.microsoft.com/office/drawing/2014/main" id="{80A2793D-7CD6-4877-89E3-AD6F890D90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6" name="Freeform 20" descr="90 %">
                <a:extLst>
                  <a:ext uri="{FF2B5EF4-FFF2-40B4-BE49-F238E27FC236}">
                    <a16:creationId xmlns:a16="http://schemas.microsoft.com/office/drawing/2014/main" id="{51A5B4BC-F1C9-4FD7-A2DF-95E64EBD0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1">
                <a:extLst>
                  <a:ext uri="{FF2B5EF4-FFF2-40B4-BE49-F238E27FC236}">
                    <a16:creationId xmlns:a16="http://schemas.microsoft.com/office/drawing/2014/main" id="{874AD3E7-562A-490B-A236-594B0882A3FF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8" name="Freeform 22">
                <a:extLst>
                  <a:ext uri="{FF2B5EF4-FFF2-40B4-BE49-F238E27FC236}">
                    <a16:creationId xmlns:a16="http://schemas.microsoft.com/office/drawing/2014/main" id="{32BE16DF-2747-4779-8941-34230B2B7A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9" name="Freeform 23" descr="90 %">
                <a:extLst>
                  <a:ext uri="{FF2B5EF4-FFF2-40B4-BE49-F238E27FC236}">
                    <a16:creationId xmlns:a16="http://schemas.microsoft.com/office/drawing/2014/main" id="{4DDADAAA-70EA-4522-B576-236EE25C2A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2" name="Grupp 10">
            <a:extLst>
              <a:ext uri="{FF2B5EF4-FFF2-40B4-BE49-F238E27FC236}">
                <a16:creationId xmlns:a16="http://schemas.microsoft.com/office/drawing/2014/main" id="{C4B37829-2305-4696-9817-006D1A90BFA9}"/>
              </a:ext>
            </a:extLst>
          </p:cNvPr>
          <p:cNvGrpSpPr>
            <a:grpSpLocks/>
          </p:cNvGrpSpPr>
          <p:nvPr/>
        </p:nvGrpSpPr>
        <p:grpSpPr bwMode="auto">
          <a:xfrm>
            <a:off x="7138061" y="3694151"/>
            <a:ext cx="1709258" cy="1570303"/>
            <a:chOff x="1208584" y="1916832"/>
            <a:chExt cx="1708884" cy="1570568"/>
          </a:xfrm>
        </p:grpSpPr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123B48DC-C40C-401B-B644-A80373331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43757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83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KQJT96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JT6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>
              <a:extLst>
                <a:ext uri="{FF2B5EF4-FFF2-40B4-BE49-F238E27FC236}">
                  <a16:creationId xmlns:a16="http://schemas.microsoft.com/office/drawing/2014/main" id="{6F08E866-5A15-421F-9C11-C78A9C01FD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>
                <a:extLst>
                  <a:ext uri="{FF2B5EF4-FFF2-40B4-BE49-F238E27FC236}">
                    <a16:creationId xmlns:a16="http://schemas.microsoft.com/office/drawing/2014/main" id="{DF768106-074F-4641-9409-D308E4503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>
                <a:extLst>
                  <a:ext uri="{FF2B5EF4-FFF2-40B4-BE49-F238E27FC236}">
                    <a16:creationId xmlns:a16="http://schemas.microsoft.com/office/drawing/2014/main" id="{43641823-5644-42DA-ABEA-4BB286A10650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2">
                <a:extLst>
                  <a:ext uri="{FF2B5EF4-FFF2-40B4-BE49-F238E27FC236}">
                    <a16:creationId xmlns:a16="http://schemas.microsoft.com/office/drawing/2014/main" id="{CBF0D51B-2A4F-4722-A7A8-54EEF47A2A1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0" name="Freeform 23" descr="90 %">
                <a:extLst>
                  <a:ext uri="{FF2B5EF4-FFF2-40B4-BE49-F238E27FC236}">
                    <a16:creationId xmlns:a16="http://schemas.microsoft.com/office/drawing/2014/main" id="{0E141AB5-B7DB-4299-A799-A85D97FE65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5" name="textruta 54">
            <a:extLst>
              <a:ext uri="{FF2B5EF4-FFF2-40B4-BE49-F238E27FC236}">
                <a16:creationId xmlns:a16="http://schemas.microsoft.com/office/drawing/2014/main" id="{A1467D3C-7C78-446E-87B8-F3A4FEB63787}"/>
              </a:ext>
            </a:extLst>
          </p:cNvPr>
          <p:cNvSpPr txBox="1"/>
          <p:nvPr/>
        </p:nvSpPr>
        <p:spPr>
          <a:xfrm>
            <a:off x="2874859" y="5332807"/>
            <a:ext cx="4877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b="1" dirty="0"/>
              <a:t>2Hj</a:t>
            </a:r>
            <a:r>
              <a:rPr lang="sv-SE" sz="2400" dirty="0"/>
              <a:t>: En bra </a:t>
            </a:r>
            <a:r>
              <a:rPr lang="sv-SE" sz="2400" dirty="0" smtClean="0"/>
              <a:t>5+hjerter og </a:t>
            </a:r>
            <a:r>
              <a:rPr lang="sv-SE" sz="2400" dirty="0"/>
              <a:t>6+ hp</a:t>
            </a:r>
          </a:p>
          <a:p>
            <a:pPr>
              <a:lnSpc>
                <a:spcPts val="2400"/>
              </a:lnSpc>
            </a:pPr>
            <a:r>
              <a:rPr lang="sv-SE" sz="2400" b="1" dirty="0"/>
              <a:t>3Kl</a:t>
            </a:r>
            <a:r>
              <a:rPr lang="sv-SE" sz="2400" dirty="0"/>
              <a:t>: </a:t>
            </a:r>
            <a:r>
              <a:rPr lang="sv-SE" sz="2400" dirty="0" smtClean="0"/>
              <a:t>Maks </a:t>
            </a:r>
            <a:r>
              <a:rPr lang="sv-SE" sz="2400" dirty="0"/>
              <a:t>2-korts </a:t>
            </a:r>
            <a:r>
              <a:rPr lang="sv-SE" sz="2400" dirty="0" smtClean="0"/>
              <a:t>hjerter og 5+kløver</a:t>
            </a:r>
            <a:endParaRPr lang="sv-SE" sz="2400" dirty="0"/>
          </a:p>
          <a:p>
            <a:pPr>
              <a:lnSpc>
                <a:spcPts val="2400"/>
              </a:lnSpc>
            </a:pPr>
            <a:r>
              <a:rPr lang="sv-SE" sz="2400" b="1" dirty="0"/>
              <a:t>3Hj</a:t>
            </a:r>
            <a:r>
              <a:rPr lang="sv-SE" sz="2400" dirty="0"/>
              <a:t>: </a:t>
            </a:r>
            <a:r>
              <a:rPr lang="sv-SE" sz="2400" dirty="0" smtClean="0"/>
              <a:t>6+ hjerter</a:t>
            </a:r>
            <a:endParaRPr lang="sv-SE" sz="2400" dirty="0"/>
          </a:p>
        </p:txBody>
      </p:sp>
      <p:cxnSp>
        <p:nvCxnSpPr>
          <p:cNvPr id="3" name="Rak koppling 2">
            <a:extLst>
              <a:ext uri="{FF2B5EF4-FFF2-40B4-BE49-F238E27FC236}">
                <a16:creationId xmlns:a16="http://schemas.microsoft.com/office/drawing/2014/main" id="{7F70FCCC-883B-4A3F-BFD0-0DF52E6D183D}"/>
              </a:ext>
            </a:extLst>
          </p:cNvPr>
          <p:cNvCxnSpPr/>
          <p:nvPr/>
        </p:nvCxnSpPr>
        <p:spPr>
          <a:xfrm>
            <a:off x="477077" y="3538332"/>
            <a:ext cx="900485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upp 64">
            <a:extLst>
              <a:ext uri="{FF2B5EF4-FFF2-40B4-BE49-F238E27FC236}">
                <a16:creationId xmlns:a16="http://schemas.microsoft.com/office/drawing/2014/main" id="{ABF9A6F1-80EE-427F-84B3-154407F9F16D}"/>
              </a:ext>
            </a:extLst>
          </p:cNvPr>
          <p:cNvGrpSpPr/>
          <p:nvPr/>
        </p:nvGrpSpPr>
        <p:grpSpPr>
          <a:xfrm>
            <a:off x="5170236" y="1556037"/>
            <a:ext cx="770711" cy="432092"/>
            <a:chOff x="3222169" y="3772463"/>
            <a:chExt cx="770711" cy="432092"/>
          </a:xfrm>
        </p:grpSpPr>
        <p:sp>
          <p:nvSpPr>
            <p:cNvPr id="66" name="Rektangel med rundade hörn 46">
              <a:extLst>
                <a:ext uri="{FF2B5EF4-FFF2-40B4-BE49-F238E27FC236}">
                  <a16:creationId xmlns:a16="http://schemas.microsoft.com/office/drawing/2014/main" id="{4542A87E-55C9-4364-AE66-2D00C491E4E7}"/>
                </a:ext>
              </a:extLst>
            </p:cNvPr>
            <p:cNvSpPr/>
            <p:nvPr/>
          </p:nvSpPr>
          <p:spPr>
            <a:xfrm>
              <a:off x="3222169" y="3772463"/>
              <a:ext cx="770711" cy="432092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CC6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67" name="Freeform 22">
              <a:extLst>
                <a:ext uri="{FF2B5EF4-FFF2-40B4-BE49-F238E27FC236}">
                  <a16:creationId xmlns:a16="http://schemas.microsoft.com/office/drawing/2014/main" id="{469E4601-A0C3-408E-BC5C-91EBA7CF087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609141" y="3878530"/>
              <a:ext cx="230158" cy="22197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lIns="72000"/>
            <a:lstStyle/>
            <a:p>
              <a:endParaRPr lang="sv-SE"/>
            </a:p>
          </p:txBody>
        </p:sp>
      </p:grpSp>
      <p:grpSp>
        <p:nvGrpSpPr>
          <p:cNvPr id="68" name="Grupp 67">
            <a:extLst>
              <a:ext uri="{FF2B5EF4-FFF2-40B4-BE49-F238E27FC236}">
                <a16:creationId xmlns:a16="http://schemas.microsoft.com/office/drawing/2014/main" id="{A2F4714E-89B1-4ADC-9C68-B3C5857FEEEF}"/>
              </a:ext>
            </a:extLst>
          </p:cNvPr>
          <p:cNvGrpSpPr/>
          <p:nvPr/>
        </p:nvGrpSpPr>
        <p:grpSpPr>
          <a:xfrm>
            <a:off x="4018382" y="2124464"/>
            <a:ext cx="782219" cy="423021"/>
            <a:chOff x="6304381" y="3794233"/>
            <a:chExt cx="782219" cy="423021"/>
          </a:xfrm>
        </p:grpSpPr>
        <p:sp>
          <p:nvSpPr>
            <p:cNvPr id="69" name="Rektangel med rundade hörn 46">
              <a:extLst>
                <a:ext uri="{FF2B5EF4-FFF2-40B4-BE49-F238E27FC236}">
                  <a16:creationId xmlns:a16="http://schemas.microsoft.com/office/drawing/2014/main" id="{20CDE22C-394A-4883-AB7F-4A7C2E674F1D}"/>
                </a:ext>
              </a:extLst>
            </p:cNvPr>
            <p:cNvSpPr/>
            <p:nvPr/>
          </p:nvSpPr>
          <p:spPr>
            <a:xfrm>
              <a:off x="6304381" y="3794233"/>
              <a:ext cx="782219" cy="423021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70" name="Freeform 20" descr="90 %">
              <a:extLst>
                <a:ext uri="{FF2B5EF4-FFF2-40B4-BE49-F238E27FC236}">
                  <a16:creationId xmlns:a16="http://schemas.microsoft.com/office/drawing/2014/main" id="{CF0D7331-D93B-464F-AAFA-5992814BE749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3894053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71" name="Grupp 70">
            <a:extLst>
              <a:ext uri="{FF2B5EF4-FFF2-40B4-BE49-F238E27FC236}">
                <a16:creationId xmlns:a16="http://schemas.microsoft.com/office/drawing/2014/main" id="{89F9A853-BB70-41FA-A3BD-A4AD0CCCF745}"/>
              </a:ext>
            </a:extLst>
          </p:cNvPr>
          <p:cNvGrpSpPr/>
          <p:nvPr/>
        </p:nvGrpSpPr>
        <p:grpSpPr>
          <a:xfrm>
            <a:off x="5171319" y="2128861"/>
            <a:ext cx="782219" cy="423021"/>
            <a:chOff x="6304381" y="1940026"/>
            <a:chExt cx="782219" cy="423021"/>
          </a:xfrm>
        </p:grpSpPr>
        <p:sp>
          <p:nvSpPr>
            <p:cNvPr id="72" name="Rektangel med rundade hörn 46">
              <a:extLst>
                <a:ext uri="{FF2B5EF4-FFF2-40B4-BE49-F238E27FC236}">
                  <a16:creationId xmlns:a16="http://schemas.microsoft.com/office/drawing/2014/main" id="{3B503A47-4D06-4B22-821E-DFDDE9FE87DD}"/>
                </a:ext>
              </a:extLst>
            </p:cNvPr>
            <p:cNvSpPr/>
            <p:nvPr/>
          </p:nvSpPr>
          <p:spPr>
            <a:xfrm>
              <a:off x="6304381" y="1940026"/>
              <a:ext cx="782219" cy="423021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73" name="Freeform 20" descr="90 %">
              <a:extLst>
                <a:ext uri="{FF2B5EF4-FFF2-40B4-BE49-F238E27FC236}">
                  <a16:creationId xmlns:a16="http://schemas.microsoft.com/office/drawing/2014/main" id="{51B8D5C4-5A8C-4828-A8C6-EDACEC3219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2832" y="2039846"/>
              <a:ext cx="210037" cy="218341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4" name="Platshållare för innehåll 2">
            <a:extLst>
              <a:ext uri="{FF2B5EF4-FFF2-40B4-BE49-F238E27FC236}">
                <a16:creationId xmlns:a16="http://schemas.microsoft.com/office/drawing/2014/main" id="{4FBAF8CE-234A-473F-BF9E-87ED982ABC9C}"/>
              </a:ext>
            </a:extLst>
          </p:cNvPr>
          <p:cNvSpPr txBox="1">
            <a:spLocks/>
          </p:cNvSpPr>
          <p:nvPr/>
        </p:nvSpPr>
        <p:spPr>
          <a:xfrm>
            <a:off x="3982997" y="266553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78" name="Grupp 77">
            <a:extLst>
              <a:ext uri="{FF2B5EF4-FFF2-40B4-BE49-F238E27FC236}">
                <a16:creationId xmlns:a16="http://schemas.microsoft.com/office/drawing/2014/main" id="{295616EF-E111-4086-BB64-A77BBF4B67D4}"/>
              </a:ext>
            </a:extLst>
          </p:cNvPr>
          <p:cNvGrpSpPr/>
          <p:nvPr/>
        </p:nvGrpSpPr>
        <p:grpSpPr>
          <a:xfrm>
            <a:off x="5140488" y="3811423"/>
            <a:ext cx="766668" cy="420445"/>
            <a:chOff x="7843932" y="3821362"/>
            <a:chExt cx="766668" cy="420445"/>
          </a:xfrm>
        </p:grpSpPr>
        <p:sp>
          <p:nvSpPr>
            <p:cNvPr id="79" name="Rektangel med rundade hörn 46">
              <a:extLst>
                <a:ext uri="{FF2B5EF4-FFF2-40B4-BE49-F238E27FC236}">
                  <a16:creationId xmlns:a16="http://schemas.microsoft.com/office/drawing/2014/main" id="{947723BD-3C49-4066-8072-FDC7BA86646B}"/>
                </a:ext>
              </a:extLst>
            </p:cNvPr>
            <p:cNvSpPr/>
            <p:nvPr/>
          </p:nvSpPr>
          <p:spPr>
            <a:xfrm>
              <a:off x="7843932" y="3821362"/>
              <a:ext cx="766668" cy="420445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0" name="Freeform 21">
              <a:extLst>
                <a:ext uri="{FF2B5EF4-FFF2-40B4-BE49-F238E27FC236}">
                  <a16:creationId xmlns:a16="http://schemas.microsoft.com/office/drawing/2014/main" id="{1107ADB6-B4B6-43D5-B889-0C295DE15BE2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3926298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1" name="Grupp 80">
            <a:extLst>
              <a:ext uri="{FF2B5EF4-FFF2-40B4-BE49-F238E27FC236}">
                <a16:creationId xmlns:a16="http://schemas.microsoft.com/office/drawing/2014/main" id="{2B359D9D-1D75-4AC2-9E72-97A37C10C0E2}"/>
              </a:ext>
            </a:extLst>
          </p:cNvPr>
          <p:cNvGrpSpPr/>
          <p:nvPr/>
        </p:nvGrpSpPr>
        <p:grpSpPr>
          <a:xfrm>
            <a:off x="4019673" y="4309595"/>
            <a:ext cx="772422" cy="423019"/>
            <a:chOff x="4894318" y="3802701"/>
            <a:chExt cx="772422" cy="423019"/>
          </a:xfrm>
        </p:grpSpPr>
        <p:sp>
          <p:nvSpPr>
            <p:cNvPr id="82" name="Rektangel med rundade hörn 46">
              <a:extLst>
                <a:ext uri="{FF2B5EF4-FFF2-40B4-BE49-F238E27FC236}">
                  <a16:creationId xmlns:a16="http://schemas.microsoft.com/office/drawing/2014/main" id="{1C9F6DA3-AEB9-4C41-9E5A-0D88937D87B6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3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83" name="Freeform 23" descr="90 %">
              <a:extLst>
                <a:ext uri="{FF2B5EF4-FFF2-40B4-BE49-F238E27FC236}">
                  <a16:creationId xmlns:a16="http://schemas.microsoft.com/office/drawing/2014/main" id="{2B01F599-1056-4DDA-802D-642C42F580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84" name="Grupp 83">
            <a:extLst>
              <a:ext uri="{FF2B5EF4-FFF2-40B4-BE49-F238E27FC236}">
                <a16:creationId xmlns:a16="http://schemas.microsoft.com/office/drawing/2014/main" id="{96E20D24-5A0A-4E3F-8DFF-97B07C7602E9}"/>
              </a:ext>
            </a:extLst>
          </p:cNvPr>
          <p:cNvGrpSpPr/>
          <p:nvPr/>
        </p:nvGrpSpPr>
        <p:grpSpPr>
          <a:xfrm>
            <a:off x="5143803" y="4311694"/>
            <a:ext cx="766668" cy="420445"/>
            <a:chOff x="7843932" y="3821362"/>
            <a:chExt cx="766668" cy="420445"/>
          </a:xfrm>
        </p:grpSpPr>
        <p:sp>
          <p:nvSpPr>
            <p:cNvPr id="85" name="Rektangel med rundade hörn 46">
              <a:extLst>
                <a:ext uri="{FF2B5EF4-FFF2-40B4-BE49-F238E27FC236}">
                  <a16:creationId xmlns:a16="http://schemas.microsoft.com/office/drawing/2014/main" id="{DC60F4C7-F0EF-4343-8BD7-5F7210ED8DE2}"/>
                </a:ext>
              </a:extLst>
            </p:cNvPr>
            <p:cNvSpPr/>
            <p:nvPr/>
          </p:nvSpPr>
          <p:spPr>
            <a:xfrm>
              <a:off x="7843932" y="3821362"/>
              <a:ext cx="766668" cy="420445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86" name="Freeform 21">
              <a:extLst>
                <a:ext uri="{FF2B5EF4-FFF2-40B4-BE49-F238E27FC236}">
                  <a16:creationId xmlns:a16="http://schemas.microsoft.com/office/drawing/2014/main" id="{4990B521-04B0-425D-98BC-17A5401071E7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3926298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7" name="Platshållare för innehåll 2">
            <a:extLst>
              <a:ext uri="{FF2B5EF4-FFF2-40B4-BE49-F238E27FC236}">
                <a16:creationId xmlns:a16="http://schemas.microsoft.com/office/drawing/2014/main" id="{E6DDAC94-61A5-4972-A2A8-4304041FBAB6}"/>
              </a:ext>
            </a:extLst>
          </p:cNvPr>
          <p:cNvSpPr txBox="1">
            <a:spLocks/>
          </p:cNvSpPr>
          <p:nvPr/>
        </p:nvSpPr>
        <p:spPr>
          <a:xfrm>
            <a:off x="5109435" y="4835572"/>
            <a:ext cx="841412" cy="409212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36000" tIns="36000" rIns="36000" bIns="36000" rtlCol="0" anchor="ctr" anchorCtr="1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88" name="Grupp 87">
            <a:extLst>
              <a:ext uri="{FF2B5EF4-FFF2-40B4-BE49-F238E27FC236}">
                <a16:creationId xmlns:a16="http://schemas.microsoft.com/office/drawing/2014/main" id="{6C0FB780-D4F4-4FD7-97AF-161BDA1D83A2}"/>
              </a:ext>
            </a:extLst>
          </p:cNvPr>
          <p:cNvGrpSpPr/>
          <p:nvPr/>
        </p:nvGrpSpPr>
        <p:grpSpPr>
          <a:xfrm>
            <a:off x="4017373" y="4839558"/>
            <a:ext cx="766668" cy="420445"/>
            <a:chOff x="7843932" y="1967155"/>
            <a:chExt cx="766668" cy="420445"/>
          </a:xfrm>
        </p:grpSpPr>
        <p:sp>
          <p:nvSpPr>
            <p:cNvPr id="89" name="Rektangel med rundade hörn 46">
              <a:extLst>
                <a:ext uri="{FF2B5EF4-FFF2-40B4-BE49-F238E27FC236}">
                  <a16:creationId xmlns:a16="http://schemas.microsoft.com/office/drawing/2014/main" id="{019D1B7B-6776-4050-8E80-253820FC6F5B}"/>
                </a:ext>
              </a:extLst>
            </p:cNvPr>
            <p:cNvSpPr/>
            <p:nvPr/>
          </p:nvSpPr>
          <p:spPr>
            <a:xfrm>
              <a:off x="7843932" y="1967155"/>
              <a:ext cx="766668" cy="420445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90" name="Freeform 21">
              <a:extLst>
                <a:ext uri="{FF2B5EF4-FFF2-40B4-BE49-F238E27FC236}">
                  <a16:creationId xmlns:a16="http://schemas.microsoft.com/office/drawing/2014/main" id="{902836F6-F37D-4232-AE4D-10DA4ED39FEB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8241874" y="2072091"/>
              <a:ext cx="216325" cy="220766"/>
            </a:xfrm>
            <a:custGeom>
              <a:avLst/>
              <a:gdLst>
                <a:gd name="T0" fmla="*/ 2147483646 w 159"/>
                <a:gd name="T1" fmla="*/ 2147483646 h 182"/>
                <a:gd name="T2" fmla="*/ 2147483646 w 159"/>
                <a:gd name="T3" fmla="*/ 2147483646 h 182"/>
                <a:gd name="T4" fmla="*/ 2147483646 w 159"/>
                <a:gd name="T5" fmla="*/ 2147483646 h 182"/>
                <a:gd name="T6" fmla="*/ 2147483646 w 159"/>
                <a:gd name="T7" fmla="*/ 2147483646 h 182"/>
                <a:gd name="T8" fmla="*/ 2147483646 w 159"/>
                <a:gd name="T9" fmla="*/ 2147483646 h 182"/>
                <a:gd name="T10" fmla="*/ 2147483646 w 159"/>
                <a:gd name="T11" fmla="*/ 2147483646 h 182"/>
                <a:gd name="T12" fmla="*/ 2147483646 w 159"/>
                <a:gd name="T13" fmla="*/ 2147483646 h 182"/>
                <a:gd name="T14" fmla="*/ 2147483646 w 159"/>
                <a:gd name="T15" fmla="*/ 2147483646 h 182"/>
                <a:gd name="T16" fmla="*/ 2147483646 w 159"/>
                <a:gd name="T17" fmla="*/ 2147483646 h 182"/>
                <a:gd name="T18" fmla="*/ 2147483646 w 159"/>
                <a:gd name="T19" fmla="*/ 2147483646 h 182"/>
                <a:gd name="T20" fmla="*/ 2147483646 w 159"/>
                <a:gd name="T21" fmla="*/ 2147483646 h 182"/>
                <a:gd name="T22" fmla="*/ 2147483646 w 159"/>
                <a:gd name="T23" fmla="*/ 2147483646 h 182"/>
                <a:gd name="T24" fmla="*/ 2147483646 w 159"/>
                <a:gd name="T25" fmla="*/ 2147483646 h 182"/>
                <a:gd name="T26" fmla="*/ 2147483646 w 159"/>
                <a:gd name="T27" fmla="*/ 2147483646 h 182"/>
                <a:gd name="T28" fmla="*/ 2147483646 w 159"/>
                <a:gd name="T29" fmla="*/ 0 h 182"/>
                <a:gd name="T30" fmla="*/ 2147483646 w 159"/>
                <a:gd name="T31" fmla="*/ 0 h 182"/>
                <a:gd name="T32" fmla="*/ 2147483646 w 159"/>
                <a:gd name="T33" fmla="*/ 2147483646 h 182"/>
                <a:gd name="T34" fmla="*/ 2147483646 w 159"/>
                <a:gd name="T35" fmla="*/ 2147483646 h 182"/>
                <a:gd name="T36" fmla="*/ 2147483646 w 159"/>
                <a:gd name="T37" fmla="*/ 2147483646 h 182"/>
                <a:gd name="T38" fmla="*/ 2147483646 w 159"/>
                <a:gd name="T39" fmla="*/ 2147483646 h 182"/>
                <a:gd name="T40" fmla="*/ 2147483646 w 159"/>
                <a:gd name="T41" fmla="*/ 2147483646 h 182"/>
                <a:gd name="T42" fmla="*/ 2147483646 w 159"/>
                <a:gd name="T43" fmla="*/ 2147483646 h 182"/>
                <a:gd name="T44" fmla="*/ 2147483646 w 159"/>
                <a:gd name="T45" fmla="*/ 2147483646 h 182"/>
                <a:gd name="T46" fmla="*/ 2147483646 w 159"/>
                <a:gd name="T47" fmla="*/ 2147483646 h 182"/>
                <a:gd name="T48" fmla="*/ 2147483646 w 159"/>
                <a:gd name="T49" fmla="*/ 2147483646 h 182"/>
                <a:gd name="T50" fmla="*/ 2147483646 w 159"/>
                <a:gd name="T51" fmla="*/ 2147483646 h 182"/>
                <a:gd name="T52" fmla="*/ 2147483646 w 159"/>
                <a:gd name="T53" fmla="*/ 2147483646 h 182"/>
                <a:gd name="T54" fmla="*/ 2147483646 w 159"/>
                <a:gd name="T55" fmla="*/ 2147483646 h 182"/>
                <a:gd name="T56" fmla="*/ 2147483646 w 159"/>
                <a:gd name="T57" fmla="*/ 2147483646 h 182"/>
                <a:gd name="T58" fmla="*/ 2147483646 w 159"/>
                <a:gd name="T59" fmla="*/ 2147483646 h 182"/>
                <a:gd name="T60" fmla="*/ 2147483646 w 159"/>
                <a:gd name="T61" fmla="*/ 0 h 182"/>
                <a:gd name="T62" fmla="*/ 2147483646 w 159"/>
                <a:gd name="T63" fmla="*/ 0 h 182"/>
                <a:gd name="T64" fmla="*/ 2147483646 w 159"/>
                <a:gd name="T65" fmla="*/ 2147483646 h 182"/>
                <a:gd name="T66" fmla="*/ 2147483646 w 159"/>
                <a:gd name="T67" fmla="*/ 2147483646 h 182"/>
                <a:gd name="T68" fmla="*/ 2147483646 w 159"/>
                <a:gd name="T69" fmla="*/ 2147483646 h 182"/>
                <a:gd name="T70" fmla="*/ 2147483646 w 159"/>
                <a:gd name="T71" fmla="*/ 2147483646 h 182"/>
                <a:gd name="T72" fmla="*/ 2147483646 w 159"/>
                <a:gd name="T73" fmla="*/ 2147483646 h 182"/>
                <a:gd name="T74" fmla="*/ 0 w 159"/>
                <a:gd name="T75" fmla="*/ 2147483646 h 182"/>
                <a:gd name="T76" fmla="*/ 2147483646 w 159"/>
                <a:gd name="T77" fmla="*/ 2147483646 h 182"/>
                <a:gd name="T78" fmla="*/ 2147483646 w 159"/>
                <a:gd name="T79" fmla="*/ 2147483646 h 182"/>
                <a:gd name="T80" fmla="*/ 2147483646 w 159"/>
                <a:gd name="T81" fmla="*/ 2147483646 h 182"/>
                <a:gd name="T82" fmla="*/ 2147483646 w 159"/>
                <a:gd name="T83" fmla="*/ 2147483646 h 182"/>
                <a:gd name="T84" fmla="*/ 2147483646 w 159"/>
                <a:gd name="T85" fmla="*/ 2147483646 h 182"/>
                <a:gd name="T86" fmla="*/ 2147483646 w 159"/>
                <a:gd name="T87" fmla="*/ 2147483646 h 182"/>
                <a:gd name="T88" fmla="*/ 2147483646 w 159"/>
                <a:gd name="T89" fmla="*/ 2147483646 h 182"/>
                <a:gd name="T90" fmla="*/ 2147483646 w 159"/>
                <a:gd name="T91" fmla="*/ 2147483646 h 18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59"/>
                <a:gd name="T139" fmla="*/ 0 h 182"/>
                <a:gd name="T140" fmla="*/ 159 w 159"/>
                <a:gd name="T141" fmla="*/ 182 h 18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59" h="182">
                  <a:moveTo>
                    <a:pt x="80" y="181"/>
                  </a:moveTo>
                  <a:lnTo>
                    <a:pt x="111" y="135"/>
                  </a:lnTo>
                  <a:lnTo>
                    <a:pt x="109" y="135"/>
                  </a:lnTo>
                  <a:lnTo>
                    <a:pt x="132" y="107"/>
                  </a:lnTo>
                  <a:lnTo>
                    <a:pt x="151" y="75"/>
                  </a:lnTo>
                  <a:lnTo>
                    <a:pt x="151" y="76"/>
                  </a:lnTo>
                  <a:lnTo>
                    <a:pt x="156" y="62"/>
                  </a:lnTo>
                  <a:lnTo>
                    <a:pt x="158" y="45"/>
                  </a:lnTo>
                  <a:lnTo>
                    <a:pt x="158" y="41"/>
                  </a:lnTo>
                  <a:lnTo>
                    <a:pt x="157" y="38"/>
                  </a:lnTo>
                  <a:lnTo>
                    <a:pt x="156" y="30"/>
                  </a:lnTo>
                  <a:lnTo>
                    <a:pt x="151" y="14"/>
                  </a:lnTo>
                  <a:lnTo>
                    <a:pt x="145" y="8"/>
                  </a:lnTo>
                  <a:lnTo>
                    <a:pt x="138" y="4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5" y="1"/>
                  </a:lnTo>
                  <a:lnTo>
                    <a:pt x="107" y="3"/>
                  </a:lnTo>
                  <a:lnTo>
                    <a:pt x="100" y="8"/>
                  </a:lnTo>
                  <a:lnTo>
                    <a:pt x="94" y="14"/>
                  </a:lnTo>
                  <a:lnTo>
                    <a:pt x="95" y="14"/>
                  </a:lnTo>
                  <a:lnTo>
                    <a:pt x="87" y="35"/>
                  </a:lnTo>
                  <a:lnTo>
                    <a:pt x="84" y="41"/>
                  </a:lnTo>
                  <a:lnTo>
                    <a:pt x="79" y="43"/>
                  </a:lnTo>
                  <a:lnTo>
                    <a:pt x="74" y="41"/>
                  </a:lnTo>
                  <a:lnTo>
                    <a:pt x="71" y="35"/>
                  </a:lnTo>
                  <a:lnTo>
                    <a:pt x="62" y="14"/>
                  </a:lnTo>
                  <a:lnTo>
                    <a:pt x="63" y="14"/>
                  </a:lnTo>
                  <a:lnTo>
                    <a:pt x="57" y="8"/>
                  </a:lnTo>
                  <a:lnTo>
                    <a:pt x="51" y="4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7" y="1"/>
                  </a:lnTo>
                  <a:lnTo>
                    <a:pt x="20" y="3"/>
                  </a:lnTo>
                  <a:lnTo>
                    <a:pt x="13" y="8"/>
                  </a:lnTo>
                  <a:lnTo>
                    <a:pt x="7" y="14"/>
                  </a:lnTo>
                  <a:lnTo>
                    <a:pt x="2" y="30"/>
                  </a:lnTo>
                  <a:lnTo>
                    <a:pt x="0" y="45"/>
                  </a:lnTo>
                  <a:lnTo>
                    <a:pt x="1" y="61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26" y="106"/>
                  </a:lnTo>
                  <a:lnTo>
                    <a:pt x="48" y="135"/>
                  </a:lnTo>
                  <a:lnTo>
                    <a:pt x="47" y="135"/>
                  </a:lnTo>
                  <a:lnTo>
                    <a:pt x="78" y="181"/>
                  </a:lnTo>
                  <a:lnTo>
                    <a:pt x="80" y="181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91" name="Grupp 90">
            <a:extLst>
              <a:ext uri="{FF2B5EF4-FFF2-40B4-BE49-F238E27FC236}">
                <a16:creationId xmlns:a16="http://schemas.microsoft.com/office/drawing/2014/main" id="{2B359D9D-1D75-4AC2-9E72-97A37C10C0E2}"/>
              </a:ext>
            </a:extLst>
          </p:cNvPr>
          <p:cNvGrpSpPr/>
          <p:nvPr/>
        </p:nvGrpSpPr>
        <p:grpSpPr>
          <a:xfrm>
            <a:off x="4030030" y="1576754"/>
            <a:ext cx="772422" cy="423019"/>
            <a:chOff x="4894318" y="3802701"/>
            <a:chExt cx="772422" cy="423019"/>
          </a:xfrm>
        </p:grpSpPr>
        <p:sp>
          <p:nvSpPr>
            <p:cNvPr id="92" name="Rektangel med rundade hörn 46">
              <a:extLst>
                <a:ext uri="{FF2B5EF4-FFF2-40B4-BE49-F238E27FC236}">
                  <a16:creationId xmlns:a16="http://schemas.microsoft.com/office/drawing/2014/main" id="{1C9F6DA3-AEB9-4C41-9E5A-0D88937D87B6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93" name="Freeform 23" descr="90 %">
              <a:extLst>
                <a:ext uri="{FF2B5EF4-FFF2-40B4-BE49-F238E27FC236}">
                  <a16:creationId xmlns:a16="http://schemas.microsoft.com/office/drawing/2014/main" id="{2B01F599-1056-4DDA-802D-642C42F580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94" name="Grupp 93">
            <a:extLst>
              <a:ext uri="{FF2B5EF4-FFF2-40B4-BE49-F238E27FC236}">
                <a16:creationId xmlns:a16="http://schemas.microsoft.com/office/drawing/2014/main" id="{2B359D9D-1D75-4AC2-9E72-97A37C10C0E2}"/>
              </a:ext>
            </a:extLst>
          </p:cNvPr>
          <p:cNvGrpSpPr/>
          <p:nvPr/>
        </p:nvGrpSpPr>
        <p:grpSpPr>
          <a:xfrm>
            <a:off x="4012275" y="3813926"/>
            <a:ext cx="772422" cy="423019"/>
            <a:chOff x="4894318" y="3802701"/>
            <a:chExt cx="772422" cy="423019"/>
          </a:xfrm>
        </p:grpSpPr>
        <p:sp>
          <p:nvSpPr>
            <p:cNvPr id="95" name="Rektangel med rundade hörn 46">
              <a:extLst>
                <a:ext uri="{FF2B5EF4-FFF2-40B4-BE49-F238E27FC236}">
                  <a16:creationId xmlns:a16="http://schemas.microsoft.com/office/drawing/2014/main" id="{1C9F6DA3-AEB9-4C41-9E5A-0D88937D87B6}"/>
                </a:ext>
              </a:extLst>
            </p:cNvPr>
            <p:cNvSpPr/>
            <p:nvPr/>
          </p:nvSpPr>
          <p:spPr>
            <a:xfrm>
              <a:off x="4894318" y="3802701"/>
              <a:ext cx="772422" cy="423019"/>
            </a:xfrm>
            <a:prstGeom prst="roundRect">
              <a:avLst/>
            </a:prstGeom>
            <a:ln w="3810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72000" rtlCol="0" anchor="ctr"/>
            <a:lstStyle/>
            <a:p>
              <a:pPr marL="93663"/>
              <a:r>
                <a:rPr lang="sv-SE" sz="2400" b="1" dirty="0" smtClean="0">
                  <a:solidFill>
                    <a:srgbClr val="03A600"/>
                  </a:solidFill>
                  <a:latin typeface="Arial Black" panose="020B0A04020102020204" pitchFamily="34" charset="0"/>
                </a:rPr>
                <a:t>2</a:t>
              </a:r>
              <a:endParaRPr lang="sv-SE" sz="3400" b="1" dirty="0">
                <a:solidFill>
                  <a:srgbClr val="03A60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96" name="Freeform 23" descr="90 %">
              <a:extLst>
                <a:ext uri="{FF2B5EF4-FFF2-40B4-BE49-F238E27FC236}">
                  <a16:creationId xmlns:a16="http://schemas.microsoft.com/office/drawing/2014/main" id="{2B01F599-1056-4DDA-802D-642C42F580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283677" y="3905870"/>
              <a:ext cx="240239" cy="222937"/>
            </a:xfrm>
            <a:custGeom>
              <a:avLst/>
              <a:gdLst>
                <a:gd name="T0" fmla="*/ 2147483647 w 176"/>
                <a:gd name="T1" fmla="*/ 2147483647 h 184"/>
                <a:gd name="T2" fmla="*/ 2147483647 w 176"/>
                <a:gd name="T3" fmla="*/ 2147483647 h 184"/>
                <a:gd name="T4" fmla="*/ 2147483647 w 176"/>
                <a:gd name="T5" fmla="*/ 2147483647 h 184"/>
                <a:gd name="T6" fmla="*/ 2147483647 w 176"/>
                <a:gd name="T7" fmla="*/ 2147483647 h 184"/>
                <a:gd name="T8" fmla="*/ 2147483647 w 176"/>
                <a:gd name="T9" fmla="*/ 2147483647 h 184"/>
                <a:gd name="T10" fmla="*/ 2147483647 w 176"/>
                <a:gd name="T11" fmla="*/ 2147483647 h 184"/>
                <a:gd name="T12" fmla="*/ 2147483647 w 176"/>
                <a:gd name="T13" fmla="*/ 2147483647 h 184"/>
                <a:gd name="T14" fmla="*/ 2147483647 w 176"/>
                <a:gd name="T15" fmla="*/ 2147483647 h 184"/>
                <a:gd name="T16" fmla="*/ 0 w 176"/>
                <a:gd name="T17" fmla="*/ 2147483647 h 184"/>
                <a:gd name="T18" fmla="*/ 2147483647 w 176"/>
                <a:gd name="T19" fmla="*/ 2147483647 h 184"/>
                <a:gd name="T20" fmla="*/ 2147483647 w 176"/>
                <a:gd name="T21" fmla="*/ 2147483647 h 184"/>
                <a:gd name="T22" fmla="*/ 2147483647 w 176"/>
                <a:gd name="T23" fmla="*/ 2147483647 h 184"/>
                <a:gd name="T24" fmla="*/ 2147483647 w 176"/>
                <a:gd name="T25" fmla="*/ 2147483647 h 184"/>
                <a:gd name="T26" fmla="*/ 2147483647 w 176"/>
                <a:gd name="T27" fmla="*/ 2147483647 h 184"/>
                <a:gd name="T28" fmla="*/ 2147483647 w 176"/>
                <a:gd name="T29" fmla="*/ 2147483647 h 184"/>
                <a:gd name="T30" fmla="*/ 2147483647 w 176"/>
                <a:gd name="T31" fmla="*/ 2147483647 h 184"/>
                <a:gd name="T32" fmla="*/ 2147483647 w 176"/>
                <a:gd name="T33" fmla="*/ 2147483647 h 184"/>
                <a:gd name="T34" fmla="*/ 2147483647 w 176"/>
                <a:gd name="T35" fmla="*/ 2147483647 h 184"/>
                <a:gd name="T36" fmla="*/ 2147483647 w 176"/>
                <a:gd name="T37" fmla="*/ 2147483647 h 184"/>
                <a:gd name="T38" fmla="*/ 2147483647 w 176"/>
                <a:gd name="T39" fmla="*/ 0 h 184"/>
                <a:gd name="T40" fmla="*/ 2147483647 w 176"/>
                <a:gd name="T41" fmla="*/ 0 h 184"/>
                <a:gd name="T42" fmla="*/ 2147483647 w 176"/>
                <a:gd name="T43" fmla="*/ 2147483647 h 184"/>
                <a:gd name="T44" fmla="*/ 2147483647 w 176"/>
                <a:gd name="T45" fmla="*/ 2147483647 h 184"/>
                <a:gd name="T46" fmla="*/ 2147483647 w 176"/>
                <a:gd name="T47" fmla="*/ 2147483647 h 184"/>
                <a:gd name="T48" fmla="*/ 2147483647 w 176"/>
                <a:gd name="T49" fmla="*/ 2147483647 h 184"/>
                <a:gd name="T50" fmla="*/ 2147483647 w 176"/>
                <a:gd name="T51" fmla="*/ 2147483647 h 184"/>
                <a:gd name="T52" fmla="*/ 2147483647 w 176"/>
                <a:gd name="T53" fmla="*/ 2147483647 h 184"/>
                <a:gd name="T54" fmla="*/ 2147483647 w 176"/>
                <a:gd name="T55" fmla="*/ 2147483647 h 184"/>
                <a:gd name="T56" fmla="*/ 2147483647 w 176"/>
                <a:gd name="T57" fmla="*/ 2147483647 h 184"/>
                <a:gd name="T58" fmla="*/ 2147483647 w 176"/>
                <a:gd name="T59" fmla="*/ 2147483647 h 184"/>
                <a:gd name="T60" fmla="*/ 2147483647 w 176"/>
                <a:gd name="T61" fmla="*/ 2147483647 h 184"/>
                <a:gd name="T62" fmla="*/ 2147483647 w 176"/>
                <a:gd name="T63" fmla="*/ 2147483647 h 184"/>
                <a:gd name="T64" fmla="*/ 2147483647 w 176"/>
                <a:gd name="T65" fmla="*/ 2147483647 h 184"/>
                <a:gd name="T66" fmla="*/ 2147483647 w 176"/>
                <a:gd name="T67" fmla="*/ 2147483647 h 184"/>
                <a:gd name="T68" fmla="*/ 2147483647 w 176"/>
                <a:gd name="T69" fmla="*/ 2147483647 h 184"/>
                <a:gd name="T70" fmla="*/ 2147483647 w 176"/>
                <a:gd name="T71" fmla="*/ 2147483647 h 184"/>
                <a:gd name="T72" fmla="*/ 2147483647 w 176"/>
                <a:gd name="T73" fmla="*/ 2147483647 h 184"/>
                <a:gd name="T74" fmla="*/ 2147483647 w 176"/>
                <a:gd name="T75" fmla="*/ 2147483647 h 184"/>
                <a:gd name="T76" fmla="*/ 2147483647 w 176"/>
                <a:gd name="T77" fmla="*/ 2147483647 h 184"/>
                <a:gd name="T78" fmla="*/ 2147483647 w 176"/>
                <a:gd name="T79" fmla="*/ 2147483647 h 184"/>
                <a:gd name="T80" fmla="*/ 2147483647 w 176"/>
                <a:gd name="T81" fmla="*/ 2147483647 h 184"/>
                <a:gd name="T82" fmla="*/ 2147483647 w 176"/>
                <a:gd name="T83" fmla="*/ 2147483647 h 184"/>
                <a:gd name="T84" fmla="*/ 2147483647 w 176"/>
                <a:gd name="T85" fmla="*/ 2147483647 h 184"/>
                <a:gd name="T86" fmla="*/ 2147483647 w 176"/>
                <a:gd name="T87" fmla="*/ 2147483647 h 184"/>
                <a:gd name="T88" fmla="*/ 2147483647 w 176"/>
                <a:gd name="T89" fmla="*/ 2147483647 h 184"/>
                <a:gd name="T90" fmla="*/ 2147483647 w 176"/>
                <a:gd name="T91" fmla="*/ 2147483647 h 184"/>
                <a:gd name="T92" fmla="*/ 2147483647 w 176"/>
                <a:gd name="T93" fmla="*/ 2147483647 h 18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6"/>
                <a:gd name="T142" fmla="*/ 0 h 184"/>
                <a:gd name="T143" fmla="*/ 176 w 176"/>
                <a:gd name="T144" fmla="*/ 184 h 18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6" h="184">
                  <a:moveTo>
                    <a:pt x="68" y="183"/>
                  </a:moveTo>
                  <a:lnTo>
                    <a:pt x="71" y="179"/>
                  </a:lnTo>
                  <a:lnTo>
                    <a:pt x="75" y="173"/>
                  </a:lnTo>
                  <a:lnTo>
                    <a:pt x="79" y="161"/>
                  </a:lnTo>
                  <a:lnTo>
                    <a:pt x="79" y="157"/>
                  </a:lnTo>
                  <a:lnTo>
                    <a:pt x="79" y="154"/>
                  </a:lnTo>
                  <a:lnTo>
                    <a:pt x="79" y="136"/>
                  </a:lnTo>
                  <a:lnTo>
                    <a:pt x="77" y="131"/>
                  </a:lnTo>
                  <a:lnTo>
                    <a:pt x="75" y="130"/>
                  </a:lnTo>
                  <a:lnTo>
                    <a:pt x="70" y="131"/>
                  </a:lnTo>
                  <a:lnTo>
                    <a:pt x="61" y="142"/>
                  </a:lnTo>
                  <a:lnTo>
                    <a:pt x="53" y="150"/>
                  </a:lnTo>
                  <a:lnTo>
                    <a:pt x="44" y="155"/>
                  </a:lnTo>
                  <a:lnTo>
                    <a:pt x="27" y="157"/>
                  </a:lnTo>
                  <a:lnTo>
                    <a:pt x="14" y="152"/>
                  </a:lnTo>
                  <a:lnTo>
                    <a:pt x="7" y="144"/>
                  </a:lnTo>
                  <a:lnTo>
                    <a:pt x="3" y="138"/>
                  </a:lnTo>
                  <a:lnTo>
                    <a:pt x="0" y="126"/>
                  </a:lnTo>
                  <a:lnTo>
                    <a:pt x="0" y="111"/>
                  </a:lnTo>
                  <a:lnTo>
                    <a:pt x="3" y="100"/>
                  </a:lnTo>
                  <a:lnTo>
                    <a:pt x="8" y="88"/>
                  </a:lnTo>
                  <a:lnTo>
                    <a:pt x="15" y="80"/>
                  </a:lnTo>
                  <a:lnTo>
                    <a:pt x="24" y="76"/>
                  </a:lnTo>
                  <a:lnTo>
                    <a:pt x="34" y="75"/>
                  </a:lnTo>
                  <a:lnTo>
                    <a:pt x="47" y="78"/>
                  </a:lnTo>
                  <a:lnTo>
                    <a:pt x="63" y="86"/>
                  </a:lnTo>
                  <a:lnTo>
                    <a:pt x="72" y="89"/>
                  </a:lnTo>
                  <a:lnTo>
                    <a:pt x="76" y="89"/>
                  </a:lnTo>
                  <a:lnTo>
                    <a:pt x="77" y="84"/>
                  </a:lnTo>
                  <a:lnTo>
                    <a:pt x="77" y="80"/>
                  </a:lnTo>
                  <a:lnTo>
                    <a:pt x="72" y="75"/>
                  </a:lnTo>
                  <a:lnTo>
                    <a:pt x="60" y="65"/>
                  </a:lnTo>
                  <a:lnTo>
                    <a:pt x="55" y="55"/>
                  </a:lnTo>
                  <a:lnTo>
                    <a:pt x="51" y="46"/>
                  </a:lnTo>
                  <a:lnTo>
                    <a:pt x="50" y="35"/>
                  </a:lnTo>
                  <a:lnTo>
                    <a:pt x="54" y="19"/>
                  </a:lnTo>
                  <a:lnTo>
                    <a:pt x="60" y="11"/>
                  </a:lnTo>
                  <a:lnTo>
                    <a:pt x="65" y="6"/>
                  </a:lnTo>
                  <a:lnTo>
                    <a:pt x="75" y="1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93" y="0"/>
                  </a:lnTo>
                  <a:lnTo>
                    <a:pt x="101" y="3"/>
                  </a:lnTo>
                  <a:lnTo>
                    <a:pt x="110" y="6"/>
                  </a:lnTo>
                  <a:lnTo>
                    <a:pt x="116" y="11"/>
                  </a:lnTo>
                  <a:lnTo>
                    <a:pt x="123" y="23"/>
                  </a:lnTo>
                  <a:lnTo>
                    <a:pt x="125" y="33"/>
                  </a:lnTo>
                  <a:lnTo>
                    <a:pt x="125" y="42"/>
                  </a:lnTo>
                  <a:lnTo>
                    <a:pt x="124" y="45"/>
                  </a:lnTo>
                  <a:lnTo>
                    <a:pt x="122" y="52"/>
                  </a:lnTo>
                  <a:lnTo>
                    <a:pt x="119" y="58"/>
                  </a:lnTo>
                  <a:lnTo>
                    <a:pt x="116" y="63"/>
                  </a:lnTo>
                  <a:lnTo>
                    <a:pt x="113" y="67"/>
                  </a:lnTo>
                  <a:lnTo>
                    <a:pt x="107" y="72"/>
                  </a:lnTo>
                  <a:lnTo>
                    <a:pt x="103" y="75"/>
                  </a:lnTo>
                  <a:lnTo>
                    <a:pt x="99" y="79"/>
                  </a:lnTo>
                  <a:lnTo>
                    <a:pt x="98" y="84"/>
                  </a:lnTo>
                  <a:lnTo>
                    <a:pt x="98" y="88"/>
                  </a:lnTo>
                  <a:lnTo>
                    <a:pt x="103" y="90"/>
                  </a:lnTo>
                  <a:lnTo>
                    <a:pt x="105" y="89"/>
                  </a:lnTo>
                  <a:lnTo>
                    <a:pt x="111" y="86"/>
                  </a:lnTo>
                  <a:lnTo>
                    <a:pt x="116" y="84"/>
                  </a:lnTo>
                  <a:lnTo>
                    <a:pt x="121" y="80"/>
                  </a:lnTo>
                  <a:lnTo>
                    <a:pt x="133" y="77"/>
                  </a:lnTo>
                  <a:lnTo>
                    <a:pt x="146" y="75"/>
                  </a:lnTo>
                  <a:lnTo>
                    <a:pt x="151" y="76"/>
                  </a:lnTo>
                  <a:lnTo>
                    <a:pt x="158" y="79"/>
                  </a:lnTo>
                  <a:lnTo>
                    <a:pt x="161" y="81"/>
                  </a:lnTo>
                  <a:lnTo>
                    <a:pt x="169" y="91"/>
                  </a:lnTo>
                  <a:lnTo>
                    <a:pt x="173" y="100"/>
                  </a:lnTo>
                  <a:lnTo>
                    <a:pt x="174" y="108"/>
                  </a:lnTo>
                  <a:lnTo>
                    <a:pt x="175" y="119"/>
                  </a:lnTo>
                  <a:lnTo>
                    <a:pt x="174" y="128"/>
                  </a:lnTo>
                  <a:lnTo>
                    <a:pt x="173" y="134"/>
                  </a:lnTo>
                  <a:lnTo>
                    <a:pt x="170" y="141"/>
                  </a:lnTo>
                  <a:lnTo>
                    <a:pt x="170" y="139"/>
                  </a:lnTo>
                  <a:lnTo>
                    <a:pt x="173" y="135"/>
                  </a:lnTo>
                  <a:lnTo>
                    <a:pt x="168" y="143"/>
                  </a:lnTo>
                  <a:lnTo>
                    <a:pt x="161" y="152"/>
                  </a:lnTo>
                  <a:lnTo>
                    <a:pt x="148" y="157"/>
                  </a:lnTo>
                  <a:lnTo>
                    <a:pt x="139" y="157"/>
                  </a:lnTo>
                  <a:lnTo>
                    <a:pt x="128" y="153"/>
                  </a:lnTo>
                  <a:lnTo>
                    <a:pt x="117" y="145"/>
                  </a:lnTo>
                  <a:lnTo>
                    <a:pt x="109" y="136"/>
                  </a:lnTo>
                  <a:lnTo>
                    <a:pt x="104" y="131"/>
                  </a:lnTo>
                  <a:lnTo>
                    <a:pt x="99" y="130"/>
                  </a:lnTo>
                  <a:lnTo>
                    <a:pt x="96" y="133"/>
                  </a:lnTo>
                  <a:lnTo>
                    <a:pt x="96" y="143"/>
                  </a:lnTo>
                  <a:lnTo>
                    <a:pt x="96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99" y="173"/>
                  </a:lnTo>
                  <a:lnTo>
                    <a:pt x="103" y="179"/>
                  </a:lnTo>
                  <a:lnTo>
                    <a:pt x="106" y="183"/>
                  </a:lnTo>
                  <a:lnTo>
                    <a:pt x="68" y="183"/>
                  </a:lnTo>
                </a:path>
              </a:pathLst>
            </a:custGeom>
            <a:solidFill>
              <a:srgbClr val="0CB303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82951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60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6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0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8" grpId="0"/>
      <p:bldP spid="74" grpId="0" animBg="1"/>
      <p:bldP spid="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42" y="219280"/>
            <a:ext cx="9554546" cy="784944"/>
          </a:xfrm>
        </p:spPr>
        <p:txBody>
          <a:bodyPr>
            <a:no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>
                <a:latin typeface="Arial Black" panose="020B0A04020102020204" pitchFamily="34" charset="0"/>
              </a:rPr>
              <a:t>Å</a:t>
            </a:r>
            <a:r>
              <a:rPr lang="sv-SE" sz="4000" b="1" dirty="0" smtClean="0">
                <a:latin typeface="Arial Black" panose="020B0A04020102020204" pitchFamily="34" charset="0"/>
              </a:rPr>
              <a:t>pning med balanserte hender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908317" y="1424431"/>
            <a:ext cx="8719259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2867025" algn="l"/>
                <a:tab pos="6462713" algn="l"/>
              </a:tabLst>
            </a:pPr>
            <a:r>
              <a:rPr lang="sv-SE" sz="2400" b="1" dirty="0">
                <a:solidFill>
                  <a:schemeClr val="bg2">
                    <a:lumMod val="50000"/>
                  </a:schemeClr>
                </a:solidFill>
              </a:rPr>
              <a:t>12-14</a:t>
            </a:r>
            <a:r>
              <a:rPr lang="sv-SE" sz="2400" dirty="0"/>
              <a:t> hp	1 i </a:t>
            </a:r>
            <a:r>
              <a:rPr lang="sv-SE" sz="2400" dirty="0" smtClean="0"/>
              <a:t>farge</a:t>
            </a:r>
            <a:r>
              <a:rPr lang="sv-SE" sz="2400" dirty="0"/>
              <a:t>	</a:t>
            </a:r>
            <a:r>
              <a:rPr lang="sv-SE" sz="2400" dirty="0" smtClean="0"/>
              <a:t>Gjenmeld </a:t>
            </a:r>
            <a:r>
              <a:rPr lang="sv-SE" sz="2400" dirty="0"/>
              <a:t>NT på </a:t>
            </a:r>
            <a:r>
              <a:rPr lang="sv-SE" sz="2400" dirty="0" smtClean="0"/>
              <a:t>laveste nivå	1Ru - 1Hj; 1NT</a:t>
            </a:r>
            <a:endParaRPr lang="sv-SE" sz="24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2A3215EE-D15D-48C2-A11C-558A665C4D1B}"/>
              </a:ext>
            </a:extLst>
          </p:cNvPr>
          <p:cNvSpPr txBox="1"/>
          <p:nvPr/>
        </p:nvSpPr>
        <p:spPr>
          <a:xfrm>
            <a:off x="908318" y="1930007"/>
            <a:ext cx="2740490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3227388" algn="l"/>
              </a:tabLst>
            </a:pPr>
            <a:r>
              <a:rPr lang="sv-SE" sz="2400" b="1" dirty="0">
                <a:solidFill>
                  <a:schemeClr val="bg2">
                    <a:lumMod val="50000"/>
                  </a:schemeClr>
                </a:solidFill>
              </a:rPr>
              <a:t>15-17</a:t>
            </a:r>
            <a:r>
              <a:rPr lang="sv-SE" sz="2400" dirty="0"/>
              <a:t> hp	</a:t>
            </a:r>
            <a:r>
              <a:rPr lang="sv-SE" sz="2400" dirty="0" smtClean="0"/>
              <a:t>1NT</a:t>
            </a:r>
            <a:endParaRPr lang="sv-SE" sz="2400" dirty="0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AAFE5006-DCAE-42A7-9D93-1ECEA38099F6}"/>
              </a:ext>
            </a:extLst>
          </p:cNvPr>
          <p:cNvSpPr txBox="1"/>
          <p:nvPr/>
        </p:nvSpPr>
        <p:spPr>
          <a:xfrm>
            <a:off x="908318" y="2439879"/>
            <a:ext cx="8763220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2867025" algn="l"/>
                <a:tab pos="6462713" algn="l"/>
              </a:tabLst>
            </a:pPr>
            <a:r>
              <a:rPr lang="sv-SE" sz="2400" b="1" dirty="0">
                <a:solidFill>
                  <a:schemeClr val="bg2">
                    <a:lumMod val="50000"/>
                  </a:schemeClr>
                </a:solidFill>
              </a:rPr>
              <a:t>18-19</a:t>
            </a:r>
            <a:r>
              <a:rPr lang="sv-SE" sz="2400" dirty="0"/>
              <a:t> hp	1 i </a:t>
            </a:r>
            <a:r>
              <a:rPr lang="sv-SE" sz="2400" dirty="0" smtClean="0"/>
              <a:t>farge</a:t>
            </a:r>
            <a:r>
              <a:rPr lang="sv-SE" sz="2400" dirty="0"/>
              <a:t>	</a:t>
            </a:r>
            <a:r>
              <a:rPr lang="sv-SE" sz="2400" dirty="0" smtClean="0"/>
              <a:t>Gjenmeld </a:t>
            </a:r>
            <a:r>
              <a:rPr lang="sv-SE" sz="2400" dirty="0"/>
              <a:t>NT på </a:t>
            </a:r>
            <a:r>
              <a:rPr lang="sv-SE" sz="2400" dirty="0" smtClean="0"/>
              <a:t>neste </a:t>
            </a:r>
            <a:r>
              <a:rPr lang="sv-SE" sz="2400" dirty="0" smtClean="0"/>
              <a:t>nivå	1Kl - 1Sp; 2NT</a:t>
            </a:r>
            <a:endParaRPr lang="sv-SE" sz="2400" dirty="0"/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45790B29-43C7-49CF-AEBE-982EDAF09560}"/>
              </a:ext>
            </a:extLst>
          </p:cNvPr>
          <p:cNvSpPr txBox="1"/>
          <p:nvPr/>
        </p:nvSpPr>
        <p:spPr>
          <a:xfrm>
            <a:off x="908318" y="2949751"/>
            <a:ext cx="3698851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3227388" algn="l"/>
              </a:tabLst>
            </a:pPr>
            <a:r>
              <a:rPr lang="sv-SE" sz="2400" b="1" dirty="0">
                <a:solidFill>
                  <a:schemeClr val="bg2">
                    <a:lumMod val="50000"/>
                  </a:schemeClr>
                </a:solidFill>
              </a:rPr>
              <a:t>20-21</a:t>
            </a:r>
            <a:r>
              <a:rPr lang="sv-SE" sz="2400" dirty="0"/>
              <a:t> </a:t>
            </a:r>
            <a:r>
              <a:rPr lang="sv-SE" sz="2400" dirty="0" err="1"/>
              <a:t>hp</a:t>
            </a:r>
            <a:r>
              <a:rPr lang="sv-SE" sz="2400" dirty="0"/>
              <a:t>	2NT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B1473ACF-6562-4EE7-8479-DAA935C1CA79}"/>
              </a:ext>
            </a:extLst>
          </p:cNvPr>
          <p:cNvSpPr txBox="1"/>
          <p:nvPr/>
        </p:nvSpPr>
        <p:spPr>
          <a:xfrm>
            <a:off x="908318" y="3455326"/>
            <a:ext cx="8640128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2867025" algn="l"/>
                <a:tab pos="6462713" algn="l"/>
              </a:tabLst>
            </a:pPr>
            <a:r>
              <a:rPr lang="sv-SE" sz="2400" b="1" dirty="0">
                <a:solidFill>
                  <a:schemeClr val="bg2">
                    <a:lumMod val="50000"/>
                  </a:schemeClr>
                </a:solidFill>
              </a:rPr>
              <a:t>22-24</a:t>
            </a:r>
            <a:r>
              <a:rPr lang="sv-SE" sz="2400" dirty="0"/>
              <a:t> hp	2Kl	</a:t>
            </a:r>
            <a:r>
              <a:rPr lang="sv-SE" sz="2400" dirty="0" smtClean="0"/>
              <a:t>Gjenmeld 2NT	2Kl - 2Ru; 2NT</a:t>
            </a:r>
            <a:endParaRPr lang="sv-SE" sz="24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5EB7399-0CC8-495D-8F05-0010FABBD9F7}"/>
              </a:ext>
            </a:extLst>
          </p:cNvPr>
          <p:cNvSpPr txBox="1"/>
          <p:nvPr/>
        </p:nvSpPr>
        <p:spPr>
          <a:xfrm>
            <a:off x="911631" y="980482"/>
            <a:ext cx="8715946" cy="404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tabLst>
                <a:tab pos="1433513" algn="l"/>
                <a:tab pos="2867025" algn="l"/>
                <a:tab pos="6462713" algn="l"/>
              </a:tabLst>
            </a:pPr>
            <a:r>
              <a:rPr lang="sv-SE" sz="2400" b="1" dirty="0" smtClean="0"/>
              <a:t>Styrke</a:t>
            </a:r>
            <a:r>
              <a:rPr lang="sv-SE" sz="2400" b="1" dirty="0"/>
              <a:t>	</a:t>
            </a:r>
            <a:r>
              <a:rPr lang="sv-SE" sz="2400" b="1" dirty="0" smtClean="0"/>
              <a:t>Åpning</a:t>
            </a:r>
            <a:r>
              <a:rPr lang="sv-SE" sz="2400" b="1" dirty="0"/>
              <a:t>	</a:t>
            </a:r>
            <a:r>
              <a:rPr lang="sv-SE" sz="2400" b="1" dirty="0" smtClean="0"/>
              <a:t>Gjenmelding	Eksempel</a:t>
            </a:r>
            <a:endParaRPr lang="sv-SE" sz="2400" b="1" dirty="0"/>
          </a:p>
        </p:txBody>
      </p:sp>
      <p:cxnSp>
        <p:nvCxnSpPr>
          <p:cNvPr id="4" name="Rak koppling 3">
            <a:extLst>
              <a:ext uri="{FF2B5EF4-FFF2-40B4-BE49-F238E27FC236}">
                <a16:creationId xmlns:a16="http://schemas.microsoft.com/office/drawing/2014/main" id="{B95DB7B4-84E5-4FBA-B610-17BC77192B58}"/>
              </a:ext>
            </a:extLst>
          </p:cNvPr>
          <p:cNvCxnSpPr/>
          <p:nvPr/>
        </p:nvCxnSpPr>
        <p:spPr>
          <a:xfrm>
            <a:off x="924339" y="3853006"/>
            <a:ext cx="794136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CDAF0954-6057-4D0C-B717-ACD802F82FA2}"/>
              </a:ext>
            </a:extLst>
          </p:cNvPr>
          <p:cNvCxnSpPr/>
          <p:nvPr/>
        </p:nvCxnSpPr>
        <p:spPr>
          <a:xfrm>
            <a:off x="927654" y="1351658"/>
            <a:ext cx="794136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ruta 38">
            <a:extLst>
              <a:ext uri="{FF2B5EF4-FFF2-40B4-BE49-F238E27FC236}">
                <a16:creationId xmlns:a16="http://schemas.microsoft.com/office/drawing/2014/main" id="{E2E4C8E5-1D61-4C21-872A-4C8BD398938B}"/>
              </a:ext>
            </a:extLst>
          </p:cNvPr>
          <p:cNvSpPr txBox="1"/>
          <p:nvPr/>
        </p:nvSpPr>
        <p:spPr>
          <a:xfrm>
            <a:off x="987135" y="3861395"/>
            <a:ext cx="7332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Den </a:t>
            </a:r>
            <a:r>
              <a:rPr lang="sv-SE" sz="2400" dirty="0" smtClean="0"/>
              <a:t>videre meldingen etter </a:t>
            </a:r>
            <a:r>
              <a:rPr lang="sv-SE" sz="2400" b="1" dirty="0"/>
              <a:t>2NT</a:t>
            </a:r>
            <a:r>
              <a:rPr lang="sv-SE" sz="2400" dirty="0"/>
              <a:t> resp. </a:t>
            </a:r>
            <a:r>
              <a:rPr lang="sv-SE" sz="2400" b="1" dirty="0"/>
              <a:t>2Kl</a:t>
            </a:r>
            <a:r>
              <a:rPr lang="sv-SE" sz="2400" dirty="0"/>
              <a:t>-2Ru; </a:t>
            </a:r>
            <a:r>
              <a:rPr lang="sv-SE" sz="2400" b="1" dirty="0"/>
              <a:t>2NT</a:t>
            </a:r>
            <a:r>
              <a:rPr lang="sv-SE" sz="2400" dirty="0"/>
              <a:t> </a:t>
            </a:r>
            <a:r>
              <a:rPr lang="sv-SE" sz="2400" dirty="0" smtClean="0"/>
              <a:t>er den samme </a:t>
            </a:r>
            <a:r>
              <a:rPr lang="sv-SE" sz="2400" dirty="0"/>
              <a:t>som </a:t>
            </a:r>
            <a:r>
              <a:rPr lang="sv-SE" sz="2400" dirty="0" smtClean="0"/>
              <a:t>etter </a:t>
            </a:r>
            <a:r>
              <a:rPr lang="sv-SE" sz="2400" dirty="0"/>
              <a:t>1NT.</a:t>
            </a:r>
          </a:p>
        </p:txBody>
      </p:sp>
      <p:grpSp>
        <p:nvGrpSpPr>
          <p:cNvPr id="12" name="Grupp 10"/>
          <p:cNvGrpSpPr>
            <a:grpSpLocks/>
          </p:cNvGrpSpPr>
          <p:nvPr/>
        </p:nvGrpSpPr>
        <p:grpSpPr bwMode="auto">
          <a:xfrm>
            <a:off x="1055984" y="4778208"/>
            <a:ext cx="1326140" cy="1570303"/>
            <a:chOff x="1208584" y="1916832"/>
            <a:chExt cx="1325850" cy="1570568"/>
          </a:xfrm>
        </p:grpSpPr>
        <p:sp>
          <p:nvSpPr>
            <p:cNvPr id="13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5454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AKT3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AQ64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14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15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6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7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19" name="textruta 18">
            <a:extLst>
              <a:ext uri="{FF2B5EF4-FFF2-40B4-BE49-F238E27FC236}">
                <a16:creationId xmlns:a16="http://schemas.microsoft.com/office/drawing/2014/main" id="{E2E4C8E5-1D61-4C21-872A-4C8BD398938B}"/>
              </a:ext>
            </a:extLst>
          </p:cNvPr>
          <p:cNvSpPr txBox="1"/>
          <p:nvPr/>
        </p:nvSpPr>
        <p:spPr>
          <a:xfrm>
            <a:off x="2453431" y="5034724"/>
            <a:ext cx="51942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solidFill>
                  <a:schemeClr val="accent1">
                    <a:lumMod val="50000"/>
                  </a:schemeClr>
                </a:solidFill>
              </a:rPr>
              <a:t>Hvordan ville du melde</a:t>
            </a:r>
          </a:p>
          <a:p>
            <a:r>
              <a:rPr lang="sv-SE" sz="2400" dirty="0" smtClean="0">
                <a:solidFill>
                  <a:schemeClr val="accent1">
                    <a:lumMod val="50000"/>
                  </a:schemeClr>
                </a:solidFill>
              </a:rPr>
              <a:t>hvis du fikk denne hånden?</a:t>
            </a:r>
            <a:endParaRPr lang="sv-SE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308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27" grpId="0"/>
      <p:bldP spid="29" grpId="0"/>
      <p:bldP spid="30" grpId="0"/>
      <p:bldP spid="31" grpId="0"/>
      <p:bldP spid="32" grpId="0"/>
      <p:bldP spid="3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37" y="251872"/>
            <a:ext cx="9306981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Eksempel med sterke hender</a:t>
            </a:r>
            <a:endParaRPr lang="sv-SE" b="1" dirty="0">
              <a:latin typeface="Arial Black" panose="020B0A04020102020204" pitchFamily="34" charset="0"/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822129" y="2265828"/>
            <a:ext cx="1540942" cy="1570303"/>
            <a:chOff x="1208584" y="1916832"/>
            <a:chExt cx="1540605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69300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AKQT4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AKQ82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447907" y="2265828"/>
            <a:ext cx="1513692" cy="1570303"/>
            <a:chOff x="1208584" y="1916832"/>
            <a:chExt cx="1513361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4205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AKQ43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Q64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96752" y="4917542"/>
            <a:ext cx="19311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22 </a:t>
            </a:r>
            <a:r>
              <a:rPr lang="sv-SE" sz="2400" dirty="0" err="1"/>
              <a:t>hp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Du kan klare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slem med</a:t>
            </a:r>
            <a:endParaRPr lang="sv-SE" sz="2400" dirty="0"/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4+trumfstøtte</a:t>
            </a:r>
            <a:endParaRPr lang="sv-SE" sz="2400" dirty="0"/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2758355" y="2265828"/>
            <a:ext cx="1728494" cy="1570303"/>
            <a:chOff x="1208584" y="1916832"/>
            <a:chExt cx="1728116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456811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AKQJ3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2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AKQT95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098104" y="4917542"/>
            <a:ext cx="221329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Din hand er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balansert med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en 5-korts farge </a:t>
            </a:r>
            <a:endParaRPr lang="sv-SE" sz="2400" dirty="0"/>
          </a:p>
        </p:txBody>
      </p:sp>
      <p:grpSp>
        <p:nvGrpSpPr>
          <p:cNvPr id="44" name="Grupp 10">
            <a:extLst>
              <a:ext uri="{FF2B5EF4-FFF2-40B4-BE49-F238E27FC236}">
                <a16:creationId xmlns:a16="http://schemas.microsoft.com/office/drawing/2014/main" id="{6D1D8B30-4C82-472F-9525-E1500E3928B2}"/>
              </a:ext>
            </a:extLst>
          </p:cNvPr>
          <p:cNvGrpSpPr>
            <a:grpSpLocks/>
          </p:cNvGrpSpPr>
          <p:nvPr/>
        </p:nvGrpSpPr>
        <p:grpSpPr bwMode="auto">
          <a:xfrm>
            <a:off x="4951545" y="2265828"/>
            <a:ext cx="2039477" cy="1570303"/>
            <a:chOff x="1208584" y="1916832"/>
            <a:chExt cx="2039031" cy="1570568"/>
          </a:xfrm>
        </p:grpSpPr>
        <p:sp>
          <p:nvSpPr>
            <p:cNvPr id="47" name="Rectangle 34">
              <a:extLst>
                <a:ext uri="{FF2B5EF4-FFF2-40B4-BE49-F238E27FC236}">
                  <a16:creationId xmlns:a16="http://schemas.microsoft.com/office/drawing/2014/main" id="{DCF8B1E0-886F-4699-BF33-0481AC53B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889" y="1916832"/>
              <a:ext cx="1767726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AKJT9643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--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AKJ5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53" name="Grupp 29">
              <a:extLst>
                <a:ext uri="{FF2B5EF4-FFF2-40B4-BE49-F238E27FC236}">
                  <a16:creationId xmlns:a16="http://schemas.microsoft.com/office/drawing/2014/main" id="{1A17C3B4-E5DC-4085-B31F-7F0ED1CC0B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54" name="Freeform 20" descr="90 %">
                <a:extLst>
                  <a:ext uri="{FF2B5EF4-FFF2-40B4-BE49-F238E27FC236}">
                    <a16:creationId xmlns:a16="http://schemas.microsoft.com/office/drawing/2014/main" id="{D9A30A79-DDE4-47A8-868A-720A55AAD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5" name="Freeform 21">
                <a:extLst>
                  <a:ext uri="{FF2B5EF4-FFF2-40B4-BE49-F238E27FC236}">
                    <a16:creationId xmlns:a16="http://schemas.microsoft.com/office/drawing/2014/main" id="{B4A5C037-48A7-40B3-9806-F60AD1BE3562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6" name="Freeform 22">
                <a:extLst>
                  <a:ext uri="{FF2B5EF4-FFF2-40B4-BE49-F238E27FC236}">
                    <a16:creationId xmlns:a16="http://schemas.microsoft.com/office/drawing/2014/main" id="{E3FDB782-DBF8-4D25-A595-FD22D383A631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7" name="Freeform 23" descr="90 %">
                <a:extLst>
                  <a:ext uri="{FF2B5EF4-FFF2-40B4-BE49-F238E27FC236}">
                    <a16:creationId xmlns:a16="http://schemas.microsoft.com/office/drawing/2014/main" id="{0895AF27-1067-42A2-9020-51CC6279EF4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90" name="textruta 89">
            <a:extLst>
              <a:ext uri="{FF2B5EF4-FFF2-40B4-BE49-F238E27FC236}">
                <a16:creationId xmlns:a16="http://schemas.microsoft.com/office/drawing/2014/main" id="{EC0EEABD-E97A-40A4-9F97-0AC290BC8533}"/>
              </a:ext>
            </a:extLst>
          </p:cNvPr>
          <p:cNvSpPr txBox="1"/>
          <p:nvPr/>
        </p:nvSpPr>
        <p:spPr>
          <a:xfrm>
            <a:off x="2806707" y="4917542"/>
            <a:ext cx="16317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22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Ruter er</a:t>
            </a:r>
            <a:br>
              <a:rPr lang="sv-SE" sz="2400" dirty="0" smtClean="0"/>
            </a:br>
            <a:r>
              <a:rPr lang="sv-SE" sz="2400" dirty="0" smtClean="0"/>
              <a:t>den lengste</a:t>
            </a:r>
            <a:br>
              <a:rPr lang="sv-SE" sz="2400" dirty="0" smtClean="0"/>
            </a:br>
            <a:r>
              <a:rPr lang="sv-SE" sz="2400" dirty="0" smtClean="0"/>
              <a:t>fargen</a:t>
            </a:r>
            <a:endParaRPr lang="sv-SE" sz="2400" dirty="0"/>
          </a:p>
        </p:txBody>
      </p:sp>
      <p:sp>
        <p:nvSpPr>
          <p:cNvPr id="91" name="textruta 90">
            <a:extLst>
              <a:ext uri="{FF2B5EF4-FFF2-40B4-BE49-F238E27FC236}">
                <a16:creationId xmlns:a16="http://schemas.microsoft.com/office/drawing/2014/main" id="{32D9D827-2C6B-4668-8AEF-F4F5D561D249}"/>
              </a:ext>
            </a:extLst>
          </p:cNvPr>
          <p:cNvSpPr txBox="1"/>
          <p:nvPr/>
        </p:nvSpPr>
        <p:spPr>
          <a:xfrm>
            <a:off x="4563952" y="4917542"/>
            <a:ext cx="23686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/>
              <a:t>20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Tross din 8-korts farge melder du rolig </a:t>
            </a:r>
            <a:r>
              <a:rPr lang="sv-SE" sz="24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sv-SE" sz="2400" dirty="0" smtClean="0">
                <a:solidFill>
                  <a:schemeClr val="accent1">
                    <a:lumMod val="50000"/>
                  </a:schemeClr>
                </a:solidFill>
                <a:sym typeface="Symbol" panose="05050102010706020507" pitchFamily="18" charset="2"/>
              </a:rPr>
              <a:t></a:t>
            </a:r>
            <a:endParaRPr lang="sv-SE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upp 3"/>
          <p:cNvGrpSpPr/>
          <p:nvPr/>
        </p:nvGrpSpPr>
        <p:grpSpPr>
          <a:xfrm>
            <a:off x="1475280" y="1132928"/>
            <a:ext cx="3301938" cy="523220"/>
            <a:chOff x="1475280" y="1132928"/>
            <a:chExt cx="3301938" cy="523220"/>
          </a:xfrm>
        </p:grpSpPr>
        <p:sp>
          <p:nvSpPr>
            <p:cNvPr id="48" name="textruta 47"/>
            <p:cNvSpPr txBox="1"/>
            <p:nvPr/>
          </p:nvSpPr>
          <p:spPr>
            <a:xfrm>
              <a:off x="1475280" y="1132928"/>
              <a:ext cx="23038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Du åpner med</a:t>
              </a:r>
              <a:endParaRPr lang="sv-SE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73" name="Grupp 72"/>
            <p:cNvGrpSpPr/>
            <p:nvPr/>
          </p:nvGrpSpPr>
          <p:grpSpPr>
            <a:xfrm>
              <a:off x="4004796" y="1183029"/>
              <a:ext cx="772422" cy="423019"/>
              <a:chOff x="4741918" y="720827"/>
              <a:chExt cx="772422" cy="423019"/>
            </a:xfrm>
          </p:grpSpPr>
          <p:sp>
            <p:nvSpPr>
              <p:cNvPr id="7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741918" y="720827"/>
                <a:ext cx="772422" cy="423019"/>
              </a:xfrm>
              <a:prstGeom prst="roundRect">
                <a:avLst/>
              </a:prstGeom>
              <a:ln w="38100"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76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131277" y="823996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  <p:sp>
        <p:nvSpPr>
          <p:cNvPr id="78" name="textruta 77"/>
          <p:cNvSpPr txBox="1"/>
          <p:nvPr/>
        </p:nvSpPr>
        <p:spPr>
          <a:xfrm>
            <a:off x="3954111" y="1652332"/>
            <a:ext cx="2612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" name="Grupp 4"/>
          <p:cNvGrpSpPr/>
          <p:nvPr/>
        </p:nvGrpSpPr>
        <p:grpSpPr>
          <a:xfrm>
            <a:off x="5052014" y="1136037"/>
            <a:ext cx="3909585" cy="523220"/>
            <a:chOff x="1450398" y="1733197"/>
            <a:chExt cx="3727471" cy="523220"/>
          </a:xfrm>
        </p:grpSpPr>
        <p:sp>
          <p:nvSpPr>
            <p:cNvPr id="77" name="textruta 76"/>
            <p:cNvSpPr txBox="1"/>
            <p:nvPr/>
          </p:nvSpPr>
          <p:spPr>
            <a:xfrm>
              <a:off x="1450398" y="1733197"/>
              <a:ext cx="30330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2800" b="1" dirty="0" smtClean="0">
                  <a:solidFill>
                    <a:schemeClr val="accent1">
                      <a:lumMod val="75000"/>
                    </a:schemeClr>
                  </a:solidFill>
                </a:rPr>
                <a:t>Din makker melder</a:t>
              </a:r>
              <a:endParaRPr lang="sv-SE" sz="28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79" name="Grupp 78"/>
            <p:cNvGrpSpPr/>
            <p:nvPr/>
          </p:nvGrpSpPr>
          <p:grpSpPr>
            <a:xfrm>
              <a:off x="4407158" y="1794371"/>
              <a:ext cx="770711" cy="432092"/>
              <a:chOff x="3222169" y="3772463"/>
              <a:chExt cx="770711" cy="432092"/>
            </a:xfrm>
          </p:grpSpPr>
          <p:sp>
            <p:nvSpPr>
              <p:cNvPr id="80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3222169" y="3772463"/>
                <a:ext cx="770711" cy="432092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CC6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1" name="Freeform 22">
                <a:extLst>
                  <a:ext uri="{FF2B5EF4-FFF2-40B4-BE49-F238E27FC236}">
                    <a16:creationId xmlns:a16="http://schemas.microsoft.com/office/drawing/2014/main" id="{ADD459F6-EFDB-4E0C-958A-04E3C3503EAD}"/>
                  </a:ext>
                </a:extLst>
              </p:cNvPr>
              <p:cNvSpPr>
                <a:spLocks/>
              </p:cNvSpPr>
              <p:nvPr/>
            </p:nvSpPr>
            <p:spPr bwMode="blackWhite">
              <a:xfrm>
                <a:off x="3609141" y="3878530"/>
                <a:ext cx="230158" cy="221978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0"/>
              <a:lstStyle/>
              <a:p>
                <a:endParaRPr lang="sv-SE"/>
              </a:p>
            </p:txBody>
          </p:sp>
        </p:grpSp>
      </p:grpSp>
      <p:grpSp>
        <p:nvGrpSpPr>
          <p:cNvPr id="82" name="Grupp 81"/>
          <p:cNvGrpSpPr/>
          <p:nvPr/>
        </p:nvGrpSpPr>
        <p:grpSpPr>
          <a:xfrm>
            <a:off x="973493" y="4062660"/>
            <a:ext cx="1054360" cy="582385"/>
            <a:chOff x="6226627" y="3754143"/>
            <a:chExt cx="1054360" cy="582385"/>
          </a:xfrm>
        </p:grpSpPr>
        <p:sp>
          <p:nvSpPr>
            <p:cNvPr id="83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4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5" name="Grupp 84"/>
          <p:cNvGrpSpPr/>
          <p:nvPr/>
        </p:nvGrpSpPr>
        <p:grpSpPr>
          <a:xfrm>
            <a:off x="5222030" y="4062660"/>
            <a:ext cx="1054360" cy="582385"/>
            <a:chOff x="6226627" y="3754143"/>
            <a:chExt cx="1054360" cy="582385"/>
          </a:xfrm>
        </p:grpSpPr>
        <p:sp>
          <p:nvSpPr>
            <p:cNvPr id="86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6226627" y="3754143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87" name="Freeform 20" descr="90 %">
              <a:extLst>
                <a:ext uri="{FF2B5EF4-FFF2-40B4-BE49-F238E27FC236}">
                  <a16:creationId xmlns:a16="http://schemas.microsoft.com/office/drawing/2014/main" id="{44F978CB-A69D-490A-B68C-EA40D3B61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74938" y="3869203"/>
              <a:ext cx="295203" cy="306874"/>
            </a:xfrm>
            <a:custGeom>
              <a:avLst/>
              <a:gdLst>
                <a:gd name="T0" fmla="*/ 2147483646 w 154"/>
                <a:gd name="T1" fmla="*/ 2147483646 h 180"/>
                <a:gd name="T2" fmla="*/ 2147483646 w 154"/>
                <a:gd name="T3" fmla="*/ 2147483646 h 180"/>
                <a:gd name="T4" fmla="*/ 2147483646 w 154"/>
                <a:gd name="T5" fmla="*/ 2147483646 h 180"/>
                <a:gd name="T6" fmla="*/ 2147483646 w 154"/>
                <a:gd name="T7" fmla="*/ 2147483646 h 180"/>
                <a:gd name="T8" fmla="*/ 2147483646 w 154"/>
                <a:gd name="T9" fmla="*/ 2147483646 h 180"/>
                <a:gd name="T10" fmla="*/ 2147483646 w 154"/>
                <a:gd name="T11" fmla="*/ 2147483646 h 180"/>
                <a:gd name="T12" fmla="*/ 2147483646 w 154"/>
                <a:gd name="T13" fmla="*/ 2147483646 h 180"/>
                <a:gd name="T14" fmla="*/ 2147483646 w 154"/>
                <a:gd name="T15" fmla="*/ 2147483646 h 180"/>
                <a:gd name="T16" fmla="*/ 2147483646 w 154"/>
                <a:gd name="T17" fmla="*/ 2147483646 h 180"/>
                <a:gd name="T18" fmla="*/ 2147483646 w 154"/>
                <a:gd name="T19" fmla="*/ 2147483646 h 180"/>
                <a:gd name="T20" fmla="*/ 2147483646 w 154"/>
                <a:gd name="T21" fmla="*/ 2147483646 h 180"/>
                <a:gd name="T22" fmla="*/ 2147483646 w 154"/>
                <a:gd name="T23" fmla="*/ 2147483646 h 180"/>
                <a:gd name="T24" fmla="*/ 2147483646 w 154"/>
                <a:gd name="T25" fmla="*/ 2147483646 h 180"/>
                <a:gd name="T26" fmla="*/ 2147483646 w 154"/>
                <a:gd name="T27" fmla="*/ 2147483646 h 180"/>
                <a:gd name="T28" fmla="*/ 2147483646 w 154"/>
                <a:gd name="T29" fmla="*/ 2147483646 h 180"/>
                <a:gd name="T30" fmla="*/ 2147483646 w 154"/>
                <a:gd name="T31" fmla="*/ 2147483646 h 180"/>
                <a:gd name="T32" fmla="*/ 2147483646 w 154"/>
                <a:gd name="T33" fmla="*/ 2147483646 h 180"/>
                <a:gd name="T34" fmla="*/ 2147483646 w 154"/>
                <a:gd name="T35" fmla="*/ 2147483646 h 180"/>
                <a:gd name="T36" fmla="*/ 2147483646 w 154"/>
                <a:gd name="T37" fmla="*/ 2147483646 h 180"/>
                <a:gd name="T38" fmla="*/ 2147483646 w 154"/>
                <a:gd name="T39" fmla="*/ 2147483646 h 180"/>
                <a:gd name="T40" fmla="*/ 2147483646 w 154"/>
                <a:gd name="T41" fmla="*/ 2147483646 h 180"/>
                <a:gd name="T42" fmla="*/ 2147483646 w 154"/>
                <a:gd name="T43" fmla="*/ 2147483646 h 180"/>
                <a:gd name="T44" fmla="*/ 2147483646 w 154"/>
                <a:gd name="T45" fmla="*/ 2147483646 h 180"/>
                <a:gd name="T46" fmla="*/ 2147483646 w 154"/>
                <a:gd name="T47" fmla="*/ 2147483646 h 180"/>
                <a:gd name="T48" fmla="*/ 2147483646 w 154"/>
                <a:gd name="T49" fmla="*/ 2147483646 h 180"/>
                <a:gd name="T50" fmla="*/ 2147483646 w 154"/>
                <a:gd name="T51" fmla="*/ 2147483646 h 180"/>
                <a:gd name="T52" fmla="*/ 2147483646 w 154"/>
                <a:gd name="T53" fmla="*/ 2147483646 h 180"/>
                <a:gd name="T54" fmla="*/ 2147483646 w 154"/>
                <a:gd name="T55" fmla="*/ 2147483646 h 180"/>
                <a:gd name="T56" fmla="*/ 2147483646 w 154"/>
                <a:gd name="T57" fmla="*/ 0 h 180"/>
                <a:gd name="T58" fmla="*/ 2147483646 w 154"/>
                <a:gd name="T59" fmla="*/ 2147483646 h 180"/>
                <a:gd name="T60" fmla="*/ 2147483646 w 154"/>
                <a:gd name="T61" fmla="*/ 2147483646 h 180"/>
                <a:gd name="T62" fmla="*/ 2147483646 w 154"/>
                <a:gd name="T63" fmla="*/ 2147483646 h 180"/>
                <a:gd name="T64" fmla="*/ 2147483646 w 154"/>
                <a:gd name="T65" fmla="*/ 2147483646 h 180"/>
                <a:gd name="T66" fmla="*/ 2147483646 w 154"/>
                <a:gd name="T67" fmla="*/ 2147483646 h 180"/>
                <a:gd name="T68" fmla="*/ 2147483646 w 154"/>
                <a:gd name="T69" fmla="*/ 2147483646 h 180"/>
                <a:gd name="T70" fmla="*/ 0 w 154"/>
                <a:gd name="T71" fmla="*/ 2147483646 h 180"/>
                <a:gd name="T72" fmla="*/ 2147483646 w 154"/>
                <a:gd name="T73" fmla="*/ 2147483646 h 180"/>
                <a:gd name="T74" fmla="*/ 2147483646 w 154"/>
                <a:gd name="T75" fmla="*/ 2147483646 h 180"/>
                <a:gd name="T76" fmla="*/ 2147483646 w 154"/>
                <a:gd name="T77" fmla="*/ 2147483646 h 180"/>
                <a:gd name="T78" fmla="*/ 2147483646 w 154"/>
                <a:gd name="T79" fmla="*/ 2147483646 h 180"/>
                <a:gd name="T80" fmla="*/ 2147483646 w 154"/>
                <a:gd name="T81" fmla="*/ 2147483646 h 180"/>
                <a:gd name="T82" fmla="*/ 2147483646 w 154"/>
                <a:gd name="T83" fmla="*/ 2147483646 h 180"/>
                <a:gd name="T84" fmla="*/ 2147483646 w 154"/>
                <a:gd name="T85" fmla="*/ 2147483646 h 180"/>
                <a:gd name="T86" fmla="*/ 2147483646 w 154"/>
                <a:gd name="T87" fmla="*/ 2147483646 h 180"/>
                <a:gd name="T88" fmla="*/ 2147483646 w 154"/>
                <a:gd name="T89" fmla="*/ 2147483646 h 180"/>
                <a:gd name="T90" fmla="*/ 2147483646 w 154"/>
                <a:gd name="T91" fmla="*/ 2147483646 h 180"/>
                <a:gd name="T92" fmla="*/ 2147483646 w 154"/>
                <a:gd name="T93" fmla="*/ 2147483646 h 180"/>
                <a:gd name="T94" fmla="*/ 2147483646 w 154"/>
                <a:gd name="T95" fmla="*/ 2147483646 h 180"/>
                <a:gd name="T96" fmla="*/ 2147483646 w 154"/>
                <a:gd name="T97" fmla="*/ 2147483646 h 180"/>
                <a:gd name="T98" fmla="*/ 2147483646 w 154"/>
                <a:gd name="T99" fmla="*/ 2147483646 h 180"/>
                <a:gd name="T100" fmla="*/ 2147483646 w 154"/>
                <a:gd name="T101" fmla="*/ 2147483646 h 180"/>
                <a:gd name="T102" fmla="*/ 2147483646 w 154"/>
                <a:gd name="T103" fmla="*/ 2147483646 h 180"/>
                <a:gd name="T104" fmla="*/ 2147483646 w 154"/>
                <a:gd name="T105" fmla="*/ 2147483646 h 180"/>
                <a:gd name="T106" fmla="*/ 2147483646 w 154"/>
                <a:gd name="T107" fmla="*/ 2147483646 h 180"/>
                <a:gd name="T108" fmla="*/ 2147483646 w 154"/>
                <a:gd name="T109" fmla="*/ 2147483646 h 180"/>
                <a:gd name="T110" fmla="*/ 2147483646 w 154"/>
                <a:gd name="T111" fmla="*/ 2147483646 h 18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54"/>
                <a:gd name="T169" fmla="*/ 0 h 180"/>
                <a:gd name="T170" fmla="*/ 154 w 154"/>
                <a:gd name="T171" fmla="*/ 180 h 18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54" h="180">
                  <a:moveTo>
                    <a:pt x="78" y="179"/>
                  </a:moveTo>
                  <a:lnTo>
                    <a:pt x="97" y="179"/>
                  </a:lnTo>
                  <a:lnTo>
                    <a:pt x="97" y="178"/>
                  </a:lnTo>
                  <a:lnTo>
                    <a:pt x="89" y="166"/>
                  </a:lnTo>
                  <a:lnTo>
                    <a:pt x="86" y="153"/>
                  </a:lnTo>
                  <a:lnTo>
                    <a:pt x="86" y="130"/>
                  </a:lnTo>
                  <a:lnTo>
                    <a:pt x="87" y="130"/>
                  </a:lnTo>
                  <a:lnTo>
                    <a:pt x="93" y="148"/>
                  </a:lnTo>
                  <a:lnTo>
                    <a:pt x="99" y="155"/>
                  </a:lnTo>
                  <a:lnTo>
                    <a:pt x="106" y="160"/>
                  </a:lnTo>
                  <a:lnTo>
                    <a:pt x="114" y="163"/>
                  </a:lnTo>
                  <a:lnTo>
                    <a:pt x="119" y="164"/>
                  </a:lnTo>
                  <a:lnTo>
                    <a:pt x="123" y="165"/>
                  </a:lnTo>
                  <a:lnTo>
                    <a:pt x="131" y="163"/>
                  </a:lnTo>
                  <a:lnTo>
                    <a:pt x="140" y="159"/>
                  </a:lnTo>
                  <a:lnTo>
                    <a:pt x="140" y="158"/>
                  </a:lnTo>
                  <a:lnTo>
                    <a:pt x="150" y="143"/>
                  </a:lnTo>
                  <a:lnTo>
                    <a:pt x="153" y="126"/>
                  </a:lnTo>
                  <a:lnTo>
                    <a:pt x="153" y="121"/>
                  </a:lnTo>
                  <a:lnTo>
                    <a:pt x="152" y="117"/>
                  </a:lnTo>
                  <a:lnTo>
                    <a:pt x="150" y="108"/>
                  </a:lnTo>
                  <a:lnTo>
                    <a:pt x="140" y="93"/>
                  </a:lnTo>
                  <a:lnTo>
                    <a:pt x="140" y="94"/>
                  </a:lnTo>
                  <a:lnTo>
                    <a:pt x="115" y="58"/>
                  </a:lnTo>
                  <a:lnTo>
                    <a:pt x="117" y="59"/>
                  </a:lnTo>
                  <a:lnTo>
                    <a:pt x="95" y="31"/>
                  </a:lnTo>
                  <a:lnTo>
                    <a:pt x="77" y="1"/>
                  </a:lnTo>
                  <a:lnTo>
                    <a:pt x="76" y="0"/>
                  </a:lnTo>
                  <a:lnTo>
                    <a:pt x="58" y="31"/>
                  </a:lnTo>
                  <a:lnTo>
                    <a:pt x="37" y="59"/>
                  </a:lnTo>
                  <a:lnTo>
                    <a:pt x="38" y="58"/>
                  </a:lnTo>
                  <a:lnTo>
                    <a:pt x="13" y="94"/>
                  </a:lnTo>
                  <a:lnTo>
                    <a:pt x="13" y="93"/>
                  </a:lnTo>
                  <a:lnTo>
                    <a:pt x="3" y="108"/>
                  </a:lnTo>
                  <a:lnTo>
                    <a:pt x="0" y="125"/>
                  </a:lnTo>
                  <a:lnTo>
                    <a:pt x="3" y="143"/>
                  </a:lnTo>
                  <a:lnTo>
                    <a:pt x="13" y="158"/>
                  </a:lnTo>
                  <a:lnTo>
                    <a:pt x="21" y="163"/>
                  </a:lnTo>
                  <a:lnTo>
                    <a:pt x="30" y="164"/>
                  </a:lnTo>
                  <a:lnTo>
                    <a:pt x="34" y="164"/>
                  </a:lnTo>
                  <a:lnTo>
                    <a:pt x="39" y="163"/>
                  </a:lnTo>
                  <a:lnTo>
                    <a:pt x="47" y="160"/>
                  </a:lnTo>
                  <a:lnTo>
                    <a:pt x="54" y="155"/>
                  </a:lnTo>
                  <a:lnTo>
                    <a:pt x="60" y="148"/>
                  </a:lnTo>
                  <a:lnTo>
                    <a:pt x="64" y="140"/>
                  </a:lnTo>
                  <a:lnTo>
                    <a:pt x="66" y="130"/>
                  </a:lnTo>
                  <a:lnTo>
                    <a:pt x="67" y="130"/>
                  </a:lnTo>
                  <a:lnTo>
                    <a:pt x="67" y="153"/>
                  </a:lnTo>
                  <a:lnTo>
                    <a:pt x="64" y="166"/>
                  </a:lnTo>
                  <a:lnTo>
                    <a:pt x="56" y="178"/>
                  </a:lnTo>
                  <a:lnTo>
                    <a:pt x="56" y="179"/>
                  </a:lnTo>
                  <a:lnTo>
                    <a:pt x="76" y="179"/>
                  </a:lnTo>
                  <a:lnTo>
                    <a:pt x="78" y="179"/>
                  </a:lnTo>
                </a:path>
              </a:pathLst>
            </a:custGeom>
            <a:pattFill prst="pct90">
              <a:fgClr>
                <a:srgbClr val="000080"/>
              </a:fgClr>
              <a:bgClr>
                <a:schemeClr val="tx1"/>
              </a:bgClr>
            </a:patt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89" name="Grupp 88"/>
          <p:cNvGrpSpPr/>
          <p:nvPr/>
        </p:nvGrpSpPr>
        <p:grpSpPr>
          <a:xfrm>
            <a:off x="3095422" y="4062660"/>
            <a:ext cx="1054360" cy="582385"/>
            <a:chOff x="3144415" y="3732372"/>
            <a:chExt cx="1054360" cy="582385"/>
          </a:xfrm>
        </p:grpSpPr>
        <p:sp>
          <p:nvSpPr>
            <p:cNvPr id="92" name="Rektangel med rundade hörn 46">
              <a:extLst>
                <a:ext uri="{FF2B5EF4-FFF2-40B4-BE49-F238E27FC236}">
                  <a16:creationId xmlns:a16="http://schemas.microsoft.com/office/drawing/2014/main" id="{6798C1D6-62AE-4ED3-86A4-B1FD5C4CBC39}"/>
                </a:ext>
              </a:extLst>
            </p:cNvPr>
            <p:cNvSpPr/>
            <p:nvPr/>
          </p:nvSpPr>
          <p:spPr>
            <a:xfrm>
              <a:off x="3144415" y="3732372"/>
              <a:ext cx="1054360" cy="582385"/>
            </a:xfrm>
            <a:prstGeom prst="roundRect">
              <a:avLst/>
            </a:prstGeom>
            <a:ln w="57150">
              <a:solidFill>
                <a:srgbClr val="03A6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marL="93663"/>
              <a:r>
                <a:rPr lang="sv-SE" sz="3400" b="1" dirty="0">
                  <a:solidFill>
                    <a:srgbClr val="CC6600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id="{ADD459F6-EFDB-4E0C-958A-04E3C3503EAD}"/>
                </a:ext>
              </a:extLst>
            </p:cNvPr>
            <p:cNvSpPr>
              <a:spLocks/>
            </p:cNvSpPr>
            <p:nvPr/>
          </p:nvSpPr>
          <p:spPr bwMode="blackWhite">
            <a:xfrm>
              <a:off x="3714266" y="3853679"/>
              <a:ext cx="323485" cy="311988"/>
            </a:xfrm>
            <a:custGeom>
              <a:avLst/>
              <a:gdLst>
                <a:gd name="T0" fmla="*/ 2147483646 w 169"/>
                <a:gd name="T1" fmla="*/ 2147483646 h 183"/>
                <a:gd name="T2" fmla="*/ 2147483646 w 169"/>
                <a:gd name="T3" fmla="*/ 2147483646 h 183"/>
                <a:gd name="T4" fmla="*/ 2147483646 w 169"/>
                <a:gd name="T5" fmla="*/ 2147483646 h 183"/>
                <a:gd name="T6" fmla="*/ 2147483646 w 169"/>
                <a:gd name="T7" fmla="*/ 2147483646 h 183"/>
                <a:gd name="T8" fmla="*/ 2147483646 w 169"/>
                <a:gd name="T9" fmla="*/ 0 h 183"/>
                <a:gd name="T10" fmla="*/ 2147483646 w 169"/>
                <a:gd name="T11" fmla="*/ 2147483646 h 183"/>
                <a:gd name="T12" fmla="*/ 2147483646 w 169"/>
                <a:gd name="T13" fmla="*/ 2147483646 h 183"/>
                <a:gd name="T14" fmla="*/ 2147483646 w 169"/>
                <a:gd name="T15" fmla="*/ 2147483646 h 183"/>
                <a:gd name="T16" fmla="*/ 2147483646 w 169"/>
                <a:gd name="T17" fmla="*/ 2147483646 h 183"/>
                <a:gd name="T18" fmla="*/ 2147483646 w 169"/>
                <a:gd name="T19" fmla="*/ 2147483646 h 183"/>
                <a:gd name="T20" fmla="*/ 2147483646 w 169"/>
                <a:gd name="T21" fmla="*/ 2147483646 h 183"/>
                <a:gd name="T22" fmla="*/ 2147483646 w 169"/>
                <a:gd name="T23" fmla="*/ 2147483646 h 183"/>
                <a:gd name="T24" fmla="*/ 2147483646 w 169"/>
                <a:gd name="T25" fmla="*/ 2147483646 h 183"/>
                <a:gd name="T26" fmla="*/ 2147483646 w 169"/>
                <a:gd name="T27" fmla="*/ 2147483646 h 183"/>
                <a:gd name="T28" fmla="*/ 2147483646 w 169"/>
                <a:gd name="T29" fmla="*/ 2147483646 h 183"/>
                <a:gd name="T30" fmla="*/ 2147483646 w 169"/>
                <a:gd name="T31" fmla="*/ 2147483646 h 183"/>
                <a:gd name="T32" fmla="*/ 2147483646 w 169"/>
                <a:gd name="T33" fmla="*/ 2147483646 h 183"/>
                <a:gd name="T34" fmla="*/ 2147483646 w 169"/>
                <a:gd name="T35" fmla="*/ 2147483646 h 183"/>
                <a:gd name="T36" fmla="*/ 0 w 169"/>
                <a:gd name="T37" fmla="*/ 2147483646 h 183"/>
                <a:gd name="T38" fmla="*/ 2147483646 w 169"/>
                <a:gd name="T39" fmla="*/ 2147483646 h 18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69"/>
                <a:gd name="T61" fmla="*/ 0 h 183"/>
                <a:gd name="T62" fmla="*/ 169 w 169"/>
                <a:gd name="T63" fmla="*/ 183 h 18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69" h="183">
                  <a:moveTo>
                    <a:pt x="1" y="91"/>
                  </a:moveTo>
                  <a:lnTo>
                    <a:pt x="26" y="71"/>
                  </a:lnTo>
                  <a:lnTo>
                    <a:pt x="48" y="49"/>
                  </a:lnTo>
                  <a:lnTo>
                    <a:pt x="67" y="26"/>
                  </a:lnTo>
                  <a:lnTo>
                    <a:pt x="85" y="0"/>
                  </a:lnTo>
                  <a:lnTo>
                    <a:pt x="84" y="1"/>
                  </a:lnTo>
                  <a:lnTo>
                    <a:pt x="101" y="26"/>
                  </a:lnTo>
                  <a:lnTo>
                    <a:pt x="120" y="50"/>
                  </a:lnTo>
                  <a:lnTo>
                    <a:pt x="143" y="71"/>
                  </a:lnTo>
                  <a:lnTo>
                    <a:pt x="168" y="91"/>
                  </a:lnTo>
                  <a:lnTo>
                    <a:pt x="167" y="91"/>
                  </a:lnTo>
                  <a:lnTo>
                    <a:pt x="142" y="111"/>
                  </a:lnTo>
                  <a:lnTo>
                    <a:pt x="120" y="133"/>
                  </a:lnTo>
                  <a:lnTo>
                    <a:pt x="100" y="156"/>
                  </a:lnTo>
                  <a:lnTo>
                    <a:pt x="83" y="182"/>
                  </a:lnTo>
                  <a:lnTo>
                    <a:pt x="66" y="157"/>
                  </a:lnTo>
                  <a:lnTo>
                    <a:pt x="47" y="133"/>
                  </a:lnTo>
                  <a:lnTo>
                    <a:pt x="24" y="111"/>
                  </a:lnTo>
                  <a:lnTo>
                    <a:pt x="0" y="91"/>
                  </a:lnTo>
                  <a:lnTo>
                    <a:pt x="1" y="91"/>
                  </a:lnTo>
                </a:path>
              </a:pathLst>
            </a:custGeom>
            <a:solidFill>
              <a:srgbClr val="FF6600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58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7585574" y="4035743"/>
            <a:ext cx="1048321" cy="589523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2NT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75" grpId="0"/>
      <p:bldP spid="90" grpId="0"/>
      <p:bldP spid="91" grpId="0"/>
      <p:bldP spid="78" grpId="0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01" y="196310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</a:t>
            </a:r>
            <a:r>
              <a:rPr lang="sv-SE" sz="4000" b="1" dirty="0">
                <a:latin typeface="Arial Black" panose="020B0A04020102020204" pitchFamily="34" charset="0"/>
              </a:rPr>
              <a:t>av </a:t>
            </a:r>
            <a:r>
              <a:rPr lang="sv-SE" sz="4000" b="1" dirty="0" smtClean="0">
                <a:latin typeface="Arial Black" panose="020B0A04020102020204" pitchFamily="34" charset="0"/>
              </a:rPr>
              <a:t>leksjon 8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sp>
        <p:nvSpPr>
          <p:cNvPr id="37" name="textruta 36"/>
          <p:cNvSpPr txBox="1"/>
          <p:nvPr/>
        </p:nvSpPr>
        <p:spPr>
          <a:xfrm>
            <a:off x="585725" y="1197744"/>
            <a:ext cx="7663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4572000" algn="l"/>
                <a:tab pos="6186488" algn="l"/>
              </a:tabLst>
            </a:pPr>
            <a:r>
              <a:rPr lang="sv-SE" sz="2400" b="1" dirty="0" smtClean="0"/>
              <a:t>Åpningsmelding	Styrke	Fargekrav</a:t>
            </a:r>
            <a:endParaRPr lang="sv-SE" sz="2400" b="1" dirty="0"/>
          </a:p>
        </p:txBody>
      </p:sp>
      <p:grpSp>
        <p:nvGrpSpPr>
          <p:cNvPr id="13" name="Grupp 12"/>
          <p:cNvGrpSpPr/>
          <p:nvPr/>
        </p:nvGrpSpPr>
        <p:grpSpPr>
          <a:xfrm>
            <a:off x="698185" y="4754696"/>
            <a:ext cx="7902878" cy="461665"/>
            <a:chOff x="698185" y="4754696"/>
            <a:chExt cx="7902878" cy="461665"/>
          </a:xfrm>
        </p:grpSpPr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9136C214-5CE6-4AEA-8B33-235A79DCDC47}"/>
                </a:ext>
              </a:extLst>
            </p:cNvPr>
            <p:cNvSpPr txBox="1"/>
            <p:nvPr/>
          </p:nvSpPr>
          <p:spPr>
            <a:xfrm>
              <a:off x="5168113" y="4754696"/>
              <a:ext cx="34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/>
                <a:t>6</a:t>
              </a:r>
              <a:r>
                <a:rPr lang="sv-SE" sz="2400" dirty="0" smtClean="0"/>
                <a:t>-11 </a:t>
              </a:r>
              <a:r>
                <a:rPr lang="sv-SE" sz="2400" dirty="0"/>
                <a:t>hp	7-korts </a:t>
              </a:r>
              <a:r>
                <a:rPr lang="sv-SE" sz="2400" dirty="0" smtClean="0"/>
                <a:t>farge</a:t>
              </a:r>
              <a:endParaRPr lang="sv-SE" sz="2400" dirty="0">
                <a:solidFill>
                  <a:srgbClr val="FF9933"/>
                </a:solidFill>
              </a:endParaRPr>
            </a:p>
          </p:txBody>
        </p:sp>
        <p:grpSp>
          <p:nvGrpSpPr>
            <p:cNvPr id="25" name="Grupp 24">
              <a:extLst>
                <a:ext uri="{FF2B5EF4-FFF2-40B4-BE49-F238E27FC236}">
                  <a16:creationId xmlns:a16="http://schemas.microsoft.com/office/drawing/2014/main" id="{1D241334-884F-4638-BD42-28B7250C680D}"/>
                </a:ext>
              </a:extLst>
            </p:cNvPr>
            <p:cNvGrpSpPr/>
            <p:nvPr/>
          </p:nvGrpSpPr>
          <p:grpSpPr>
            <a:xfrm>
              <a:off x="698185" y="4773414"/>
              <a:ext cx="3305471" cy="432092"/>
              <a:chOff x="4016361" y="4847036"/>
              <a:chExt cx="3305471" cy="432092"/>
            </a:xfrm>
          </p:grpSpPr>
          <p:grpSp>
            <p:nvGrpSpPr>
              <p:cNvPr id="46" name="Grupp 45">
                <a:extLst>
                  <a:ext uri="{FF2B5EF4-FFF2-40B4-BE49-F238E27FC236}">
                    <a16:creationId xmlns:a16="http://schemas.microsoft.com/office/drawing/2014/main" id="{99182911-A51C-49B5-AD45-65D70DBFB281}"/>
                  </a:ext>
                </a:extLst>
              </p:cNvPr>
              <p:cNvGrpSpPr/>
              <p:nvPr/>
            </p:nvGrpSpPr>
            <p:grpSpPr>
              <a:xfrm>
                <a:off x="4859933" y="4847036"/>
                <a:ext cx="770711" cy="432092"/>
                <a:chOff x="3069769" y="690589"/>
                <a:chExt cx="770711" cy="432092"/>
              </a:xfrm>
            </p:grpSpPr>
            <p:sp>
              <p:nvSpPr>
                <p:cNvPr id="56" name="Rektangel med rundade hörn 46">
                  <a:extLst>
                    <a:ext uri="{FF2B5EF4-FFF2-40B4-BE49-F238E27FC236}">
                      <a16:creationId xmlns:a16="http://schemas.microsoft.com/office/drawing/2014/main" id="{2D1879BA-AE00-426D-8BFB-61E6E0F43F98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3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57" name="Freeform 22">
                  <a:extLst>
                    <a:ext uri="{FF2B5EF4-FFF2-40B4-BE49-F238E27FC236}">
                      <a16:creationId xmlns:a16="http://schemas.microsoft.com/office/drawing/2014/main" id="{F09FBCE9-5A61-4DE1-9084-5C2AD344AA78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47" name="Grupp 46">
                <a:extLst>
                  <a:ext uri="{FF2B5EF4-FFF2-40B4-BE49-F238E27FC236}">
                    <a16:creationId xmlns:a16="http://schemas.microsoft.com/office/drawing/2014/main" id="{E9E74FD6-F3BA-4E0F-9ADC-4EA1AB907E8D}"/>
                  </a:ext>
                </a:extLst>
              </p:cNvPr>
              <p:cNvGrpSpPr/>
              <p:nvPr/>
            </p:nvGrpSpPr>
            <p:grpSpPr>
              <a:xfrm>
                <a:off x="4016361" y="4847036"/>
                <a:ext cx="772422" cy="423019"/>
                <a:chOff x="4741918" y="720827"/>
                <a:chExt cx="772422" cy="423019"/>
              </a:xfrm>
            </p:grpSpPr>
            <p:sp>
              <p:nvSpPr>
                <p:cNvPr id="54" name="Rektangel med rundade hörn 46">
                  <a:extLst>
                    <a:ext uri="{FF2B5EF4-FFF2-40B4-BE49-F238E27FC236}">
                      <a16:creationId xmlns:a16="http://schemas.microsoft.com/office/drawing/2014/main" id="{6417F164-F75E-402C-A20A-BA6E6BC317F9}"/>
                    </a:ext>
                  </a:extLst>
                </p:cNvPr>
                <p:cNvSpPr/>
                <p:nvPr/>
              </p:nvSpPr>
              <p:spPr>
                <a:xfrm>
                  <a:off x="4741918" y="720827"/>
                  <a:ext cx="772422" cy="423019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3A600"/>
                      </a:solidFill>
                      <a:latin typeface="Arial Black" panose="020B0A04020102020204" pitchFamily="34" charset="0"/>
                    </a:rPr>
                    <a:t>3</a:t>
                  </a:r>
                  <a:endPara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55" name="Freeform 23" descr="90 %">
                  <a:extLst>
                    <a:ext uri="{FF2B5EF4-FFF2-40B4-BE49-F238E27FC236}">
                      <a16:creationId xmlns:a16="http://schemas.microsoft.com/office/drawing/2014/main" id="{0CCD2AA5-7B5E-4D36-B711-853FB82314C3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5131277" y="823996"/>
                  <a:ext cx="240239" cy="222937"/>
                </a:xfrm>
                <a:custGeom>
                  <a:avLst/>
                  <a:gdLst>
                    <a:gd name="T0" fmla="*/ 2147483647 w 176"/>
                    <a:gd name="T1" fmla="*/ 2147483647 h 184"/>
                    <a:gd name="T2" fmla="*/ 2147483647 w 176"/>
                    <a:gd name="T3" fmla="*/ 2147483647 h 184"/>
                    <a:gd name="T4" fmla="*/ 2147483647 w 176"/>
                    <a:gd name="T5" fmla="*/ 2147483647 h 184"/>
                    <a:gd name="T6" fmla="*/ 2147483647 w 176"/>
                    <a:gd name="T7" fmla="*/ 2147483647 h 184"/>
                    <a:gd name="T8" fmla="*/ 2147483647 w 176"/>
                    <a:gd name="T9" fmla="*/ 2147483647 h 184"/>
                    <a:gd name="T10" fmla="*/ 2147483647 w 176"/>
                    <a:gd name="T11" fmla="*/ 2147483647 h 184"/>
                    <a:gd name="T12" fmla="*/ 2147483647 w 176"/>
                    <a:gd name="T13" fmla="*/ 2147483647 h 184"/>
                    <a:gd name="T14" fmla="*/ 2147483647 w 176"/>
                    <a:gd name="T15" fmla="*/ 2147483647 h 184"/>
                    <a:gd name="T16" fmla="*/ 0 w 176"/>
                    <a:gd name="T17" fmla="*/ 2147483647 h 184"/>
                    <a:gd name="T18" fmla="*/ 2147483647 w 176"/>
                    <a:gd name="T19" fmla="*/ 2147483647 h 184"/>
                    <a:gd name="T20" fmla="*/ 2147483647 w 176"/>
                    <a:gd name="T21" fmla="*/ 2147483647 h 184"/>
                    <a:gd name="T22" fmla="*/ 2147483647 w 176"/>
                    <a:gd name="T23" fmla="*/ 2147483647 h 184"/>
                    <a:gd name="T24" fmla="*/ 2147483647 w 176"/>
                    <a:gd name="T25" fmla="*/ 2147483647 h 184"/>
                    <a:gd name="T26" fmla="*/ 2147483647 w 176"/>
                    <a:gd name="T27" fmla="*/ 2147483647 h 184"/>
                    <a:gd name="T28" fmla="*/ 2147483647 w 176"/>
                    <a:gd name="T29" fmla="*/ 2147483647 h 184"/>
                    <a:gd name="T30" fmla="*/ 2147483647 w 176"/>
                    <a:gd name="T31" fmla="*/ 2147483647 h 184"/>
                    <a:gd name="T32" fmla="*/ 2147483647 w 176"/>
                    <a:gd name="T33" fmla="*/ 2147483647 h 184"/>
                    <a:gd name="T34" fmla="*/ 2147483647 w 176"/>
                    <a:gd name="T35" fmla="*/ 2147483647 h 184"/>
                    <a:gd name="T36" fmla="*/ 2147483647 w 176"/>
                    <a:gd name="T37" fmla="*/ 2147483647 h 184"/>
                    <a:gd name="T38" fmla="*/ 2147483647 w 176"/>
                    <a:gd name="T39" fmla="*/ 0 h 184"/>
                    <a:gd name="T40" fmla="*/ 2147483647 w 176"/>
                    <a:gd name="T41" fmla="*/ 0 h 184"/>
                    <a:gd name="T42" fmla="*/ 2147483647 w 176"/>
                    <a:gd name="T43" fmla="*/ 2147483647 h 184"/>
                    <a:gd name="T44" fmla="*/ 2147483647 w 176"/>
                    <a:gd name="T45" fmla="*/ 2147483647 h 184"/>
                    <a:gd name="T46" fmla="*/ 2147483647 w 176"/>
                    <a:gd name="T47" fmla="*/ 2147483647 h 184"/>
                    <a:gd name="T48" fmla="*/ 2147483647 w 176"/>
                    <a:gd name="T49" fmla="*/ 2147483647 h 184"/>
                    <a:gd name="T50" fmla="*/ 2147483647 w 176"/>
                    <a:gd name="T51" fmla="*/ 2147483647 h 184"/>
                    <a:gd name="T52" fmla="*/ 2147483647 w 176"/>
                    <a:gd name="T53" fmla="*/ 2147483647 h 184"/>
                    <a:gd name="T54" fmla="*/ 2147483647 w 176"/>
                    <a:gd name="T55" fmla="*/ 2147483647 h 184"/>
                    <a:gd name="T56" fmla="*/ 2147483647 w 176"/>
                    <a:gd name="T57" fmla="*/ 2147483647 h 184"/>
                    <a:gd name="T58" fmla="*/ 2147483647 w 176"/>
                    <a:gd name="T59" fmla="*/ 2147483647 h 184"/>
                    <a:gd name="T60" fmla="*/ 2147483647 w 176"/>
                    <a:gd name="T61" fmla="*/ 2147483647 h 184"/>
                    <a:gd name="T62" fmla="*/ 2147483647 w 176"/>
                    <a:gd name="T63" fmla="*/ 2147483647 h 184"/>
                    <a:gd name="T64" fmla="*/ 2147483647 w 176"/>
                    <a:gd name="T65" fmla="*/ 2147483647 h 184"/>
                    <a:gd name="T66" fmla="*/ 2147483647 w 176"/>
                    <a:gd name="T67" fmla="*/ 2147483647 h 184"/>
                    <a:gd name="T68" fmla="*/ 2147483647 w 176"/>
                    <a:gd name="T69" fmla="*/ 2147483647 h 184"/>
                    <a:gd name="T70" fmla="*/ 2147483647 w 176"/>
                    <a:gd name="T71" fmla="*/ 2147483647 h 184"/>
                    <a:gd name="T72" fmla="*/ 2147483647 w 176"/>
                    <a:gd name="T73" fmla="*/ 2147483647 h 184"/>
                    <a:gd name="T74" fmla="*/ 2147483647 w 176"/>
                    <a:gd name="T75" fmla="*/ 2147483647 h 184"/>
                    <a:gd name="T76" fmla="*/ 2147483647 w 176"/>
                    <a:gd name="T77" fmla="*/ 2147483647 h 184"/>
                    <a:gd name="T78" fmla="*/ 2147483647 w 176"/>
                    <a:gd name="T79" fmla="*/ 2147483647 h 184"/>
                    <a:gd name="T80" fmla="*/ 2147483647 w 176"/>
                    <a:gd name="T81" fmla="*/ 2147483647 h 184"/>
                    <a:gd name="T82" fmla="*/ 2147483647 w 176"/>
                    <a:gd name="T83" fmla="*/ 2147483647 h 184"/>
                    <a:gd name="T84" fmla="*/ 2147483647 w 176"/>
                    <a:gd name="T85" fmla="*/ 2147483647 h 184"/>
                    <a:gd name="T86" fmla="*/ 2147483647 w 176"/>
                    <a:gd name="T87" fmla="*/ 2147483647 h 184"/>
                    <a:gd name="T88" fmla="*/ 2147483647 w 176"/>
                    <a:gd name="T89" fmla="*/ 2147483647 h 184"/>
                    <a:gd name="T90" fmla="*/ 2147483647 w 176"/>
                    <a:gd name="T91" fmla="*/ 2147483647 h 184"/>
                    <a:gd name="T92" fmla="*/ 2147483647 w 176"/>
                    <a:gd name="T93" fmla="*/ 2147483647 h 1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76"/>
                    <a:gd name="T142" fmla="*/ 0 h 184"/>
                    <a:gd name="T143" fmla="*/ 176 w 176"/>
                    <a:gd name="T144" fmla="*/ 184 h 1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76" h="184">
                      <a:moveTo>
                        <a:pt x="68" y="183"/>
                      </a:moveTo>
                      <a:lnTo>
                        <a:pt x="71" y="179"/>
                      </a:lnTo>
                      <a:lnTo>
                        <a:pt x="75" y="173"/>
                      </a:lnTo>
                      <a:lnTo>
                        <a:pt x="79" y="161"/>
                      </a:lnTo>
                      <a:lnTo>
                        <a:pt x="79" y="157"/>
                      </a:lnTo>
                      <a:lnTo>
                        <a:pt x="79" y="154"/>
                      </a:lnTo>
                      <a:lnTo>
                        <a:pt x="79" y="136"/>
                      </a:lnTo>
                      <a:lnTo>
                        <a:pt x="77" y="131"/>
                      </a:lnTo>
                      <a:lnTo>
                        <a:pt x="75" y="130"/>
                      </a:lnTo>
                      <a:lnTo>
                        <a:pt x="70" y="131"/>
                      </a:lnTo>
                      <a:lnTo>
                        <a:pt x="61" y="142"/>
                      </a:lnTo>
                      <a:lnTo>
                        <a:pt x="53" y="150"/>
                      </a:lnTo>
                      <a:lnTo>
                        <a:pt x="44" y="155"/>
                      </a:lnTo>
                      <a:lnTo>
                        <a:pt x="27" y="157"/>
                      </a:lnTo>
                      <a:lnTo>
                        <a:pt x="14" y="152"/>
                      </a:lnTo>
                      <a:lnTo>
                        <a:pt x="7" y="144"/>
                      </a:lnTo>
                      <a:lnTo>
                        <a:pt x="3" y="138"/>
                      </a:lnTo>
                      <a:lnTo>
                        <a:pt x="0" y="126"/>
                      </a:lnTo>
                      <a:lnTo>
                        <a:pt x="0" y="111"/>
                      </a:lnTo>
                      <a:lnTo>
                        <a:pt x="3" y="100"/>
                      </a:lnTo>
                      <a:lnTo>
                        <a:pt x="8" y="88"/>
                      </a:lnTo>
                      <a:lnTo>
                        <a:pt x="15" y="80"/>
                      </a:lnTo>
                      <a:lnTo>
                        <a:pt x="24" y="76"/>
                      </a:lnTo>
                      <a:lnTo>
                        <a:pt x="34" y="75"/>
                      </a:lnTo>
                      <a:lnTo>
                        <a:pt x="47" y="78"/>
                      </a:lnTo>
                      <a:lnTo>
                        <a:pt x="63" y="86"/>
                      </a:lnTo>
                      <a:lnTo>
                        <a:pt x="72" y="89"/>
                      </a:lnTo>
                      <a:lnTo>
                        <a:pt x="76" y="89"/>
                      </a:lnTo>
                      <a:lnTo>
                        <a:pt x="77" y="84"/>
                      </a:lnTo>
                      <a:lnTo>
                        <a:pt x="77" y="80"/>
                      </a:lnTo>
                      <a:lnTo>
                        <a:pt x="72" y="75"/>
                      </a:lnTo>
                      <a:lnTo>
                        <a:pt x="60" y="65"/>
                      </a:lnTo>
                      <a:lnTo>
                        <a:pt x="55" y="55"/>
                      </a:lnTo>
                      <a:lnTo>
                        <a:pt x="51" y="46"/>
                      </a:lnTo>
                      <a:lnTo>
                        <a:pt x="50" y="35"/>
                      </a:lnTo>
                      <a:lnTo>
                        <a:pt x="54" y="19"/>
                      </a:lnTo>
                      <a:lnTo>
                        <a:pt x="60" y="11"/>
                      </a:lnTo>
                      <a:lnTo>
                        <a:pt x="65" y="6"/>
                      </a:lnTo>
                      <a:lnTo>
                        <a:pt x="75" y="1"/>
                      </a:lnTo>
                      <a:lnTo>
                        <a:pt x="83" y="0"/>
                      </a:lnTo>
                      <a:lnTo>
                        <a:pt x="88" y="0"/>
                      </a:lnTo>
                      <a:lnTo>
                        <a:pt x="93" y="0"/>
                      </a:lnTo>
                      <a:lnTo>
                        <a:pt x="101" y="3"/>
                      </a:lnTo>
                      <a:lnTo>
                        <a:pt x="110" y="6"/>
                      </a:lnTo>
                      <a:lnTo>
                        <a:pt x="116" y="11"/>
                      </a:lnTo>
                      <a:lnTo>
                        <a:pt x="123" y="23"/>
                      </a:lnTo>
                      <a:lnTo>
                        <a:pt x="125" y="33"/>
                      </a:lnTo>
                      <a:lnTo>
                        <a:pt x="125" y="42"/>
                      </a:lnTo>
                      <a:lnTo>
                        <a:pt x="124" y="45"/>
                      </a:lnTo>
                      <a:lnTo>
                        <a:pt x="122" y="52"/>
                      </a:lnTo>
                      <a:lnTo>
                        <a:pt x="119" y="58"/>
                      </a:lnTo>
                      <a:lnTo>
                        <a:pt x="116" y="63"/>
                      </a:lnTo>
                      <a:lnTo>
                        <a:pt x="113" y="67"/>
                      </a:lnTo>
                      <a:lnTo>
                        <a:pt x="107" y="72"/>
                      </a:lnTo>
                      <a:lnTo>
                        <a:pt x="103" y="75"/>
                      </a:lnTo>
                      <a:lnTo>
                        <a:pt x="99" y="79"/>
                      </a:lnTo>
                      <a:lnTo>
                        <a:pt x="98" y="84"/>
                      </a:lnTo>
                      <a:lnTo>
                        <a:pt x="98" y="88"/>
                      </a:lnTo>
                      <a:lnTo>
                        <a:pt x="103" y="90"/>
                      </a:lnTo>
                      <a:lnTo>
                        <a:pt x="105" y="89"/>
                      </a:lnTo>
                      <a:lnTo>
                        <a:pt x="111" y="86"/>
                      </a:lnTo>
                      <a:lnTo>
                        <a:pt x="116" y="84"/>
                      </a:lnTo>
                      <a:lnTo>
                        <a:pt x="121" y="80"/>
                      </a:lnTo>
                      <a:lnTo>
                        <a:pt x="133" y="77"/>
                      </a:lnTo>
                      <a:lnTo>
                        <a:pt x="146" y="75"/>
                      </a:lnTo>
                      <a:lnTo>
                        <a:pt x="151" y="76"/>
                      </a:lnTo>
                      <a:lnTo>
                        <a:pt x="158" y="79"/>
                      </a:lnTo>
                      <a:lnTo>
                        <a:pt x="161" y="81"/>
                      </a:lnTo>
                      <a:lnTo>
                        <a:pt x="169" y="91"/>
                      </a:lnTo>
                      <a:lnTo>
                        <a:pt x="173" y="100"/>
                      </a:lnTo>
                      <a:lnTo>
                        <a:pt x="174" y="108"/>
                      </a:lnTo>
                      <a:lnTo>
                        <a:pt x="175" y="119"/>
                      </a:lnTo>
                      <a:lnTo>
                        <a:pt x="174" y="128"/>
                      </a:lnTo>
                      <a:lnTo>
                        <a:pt x="173" y="134"/>
                      </a:lnTo>
                      <a:lnTo>
                        <a:pt x="170" y="141"/>
                      </a:lnTo>
                      <a:lnTo>
                        <a:pt x="170" y="139"/>
                      </a:lnTo>
                      <a:lnTo>
                        <a:pt x="173" y="135"/>
                      </a:lnTo>
                      <a:lnTo>
                        <a:pt x="168" y="143"/>
                      </a:lnTo>
                      <a:lnTo>
                        <a:pt x="161" y="152"/>
                      </a:lnTo>
                      <a:lnTo>
                        <a:pt x="148" y="157"/>
                      </a:lnTo>
                      <a:lnTo>
                        <a:pt x="139" y="157"/>
                      </a:lnTo>
                      <a:lnTo>
                        <a:pt x="128" y="153"/>
                      </a:lnTo>
                      <a:lnTo>
                        <a:pt x="117" y="145"/>
                      </a:lnTo>
                      <a:lnTo>
                        <a:pt x="109" y="136"/>
                      </a:lnTo>
                      <a:lnTo>
                        <a:pt x="104" y="131"/>
                      </a:lnTo>
                      <a:lnTo>
                        <a:pt x="99" y="130"/>
                      </a:lnTo>
                      <a:lnTo>
                        <a:pt x="96" y="133"/>
                      </a:lnTo>
                      <a:lnTo>
                        <a:pt x="96" y="143"/>
                      </a:lnTo>
                      <a:lnTo>
                        <a:pt x="96" y="153"/>
                      </a:lnTo>
                      <a:lnTo>
                        <a:pt x="96" y="160"/>
                      </a:lnTo>
                      <a:lnTo>
                        <a:pt x="98" y="167"/>
                      </a:lnTo>
                      <a:lnTo>
                        <a:pt x="99" y="173"/>
                      </a:lnTo>
                      <a:lnTo>
                        <a:pt x="103" y="179"/>
                      </a:lnTo>
                      <a:lnTo>
                        <a:pt x="106" y="183"/>
                      </a:lnTo>
                      <a:lnTo>
                        <a:pt x="68" y="183"/>
                      </a:lnTo>
                    </a:path>
                  </a:pathLst>
                </a:custGeom>
                <a:solidFill>
                  <a:srgbClr val="0CB30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v-SE"/>
                </a:p>
              </p:txBody>
            </p:sp>
          </p:grpSp>
          <p:grpSp>
            <p:nvGrpSpPr>
              <p:cNvPr id="48" name="Grupp 47">
                <a:extLst>
                  <a:ext uri="{FF2B5EF4-FFF2-40B4-BE49-F238E27FC236}">
                    <a16:creationId xmlns:a16="http://schemas.microsoft.com/office/drawing/2014/main" id="{8F699427-23AD-459B-A9BD-7966F72E2B79}"/>
                  </a:ext>
                </a:extLst>
              </p:cNvPr>
              <p:cNvGrpSpPr/>
              <p:nvPr/>
            </p:nvGrpSpPr>
            <p:grpSpPr>
              <a:xfrm>
                <a:off x="6539613" y="4847036"/>
                <a:ext cx="782219" cy="423021"/>
                <a:chOff x="6151981" y="712359"/>
                <a:chExt cx="782219" cy="423021"/>
              </a:xfrm>
            </p:grpSpPr>
            <p:sp>
              <p:nvSpPr>
                <p:cNvPr id="52" name="Rektangel med rundade hörn 46">
                  <a:extLst>
                    <a:ext uri="{FF2B5EF4-FFF2-40B4-BE49-F238E27FC236}">
                      <a16:creationId xmlns:a16="http://schemas.microsoft.com/office/drawing/2014/main" id="{FA48B9EA-5EBA-4C1B-A326-1FD3F4067F59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3</a:t>
                  </a:r>
                </a:p>
              </p:txBody>
            </p:sp>
            <p:sp>
              <p:nvSpPr>
                <p:cNvPr id="53" name="Freeform 20" descr="90 %">
                  <a:extLst>
                    <a:ext uri="{FF2B5EF4-FFF2-40B4-BE49-F238E27FC236}">
                      <a16:creationId xmlns:a16="http://schemas.microsoft.com/office/drawing/2014/main" id="{AE97A6CB-E5E3-4B58-8231-D178189839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49" name="Grupp 48">
                <a:extLst>
                  <a:ext uri="{FF2B5EF4-FFF2-40B4-BE49-F238E27FC236}">
                    <a16:creationId xmlns:a16="http://schemas.microsoft.com/office/drawing/2014/main" id="{12105BA0-8072-4BA0-B260-BF750E33E5DC}"/>
                  </a:ext>
                </a:extLst>
              </p:cNvPr>
              <p:cNvGrpSpPr/>
              <p:nvPr/>
            </p:nvGrpSpPr>
            <p:grpSpPr>
              <a:xfrm>
                <a:off x="5701794" y="4847036"/>
                <a:ext cx="766668" cy="420445"/>
                <a:chOff x="7691532" y="739488"/>
                <a:chExt cx="766668" cy="420445"/>
              </a:xfrm>
            </p:grpSpPr>
            <p:sp>
              <p:nvSpPr>
                <p:cNvPr id="50" name="Rektangel med rundade hörn 46">
                  <a:extLst>
                    <a:ext uri="{FF2B5EF4-FFF2-40B4-BE49-F238E27FC236}">
                      <a16:creationId xmlns:a16="http://schemas.microsoft.com/office/drawing/2014/main" id="{166FCEE5-4FBB-412D-954D-143A4C393BCC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3</a:t>
                  </a:r>
                </a:p>
              </p:txBody>
            </p:sp>
            <p:sp>
              <p:nvSpPr>
                <p:cNvPr id="51" name="Freeform 21">
                  <a:extLst>
                    <a:ext uri="{FF2B5EF4-FFF2-40B4-BE49-F238E27FC236}">
                      <a16:creationId xmlns:a16="http://schemas.microsoft.com/office/drawing/2014/main" id="{58182EC8-C40D-4E3D-AAC6-627329B5036A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grpSp>
        <p:nvGrpSpPr>
          <p:cNvPr id="14" name="Grupp 13"/>
          <p:cNvGrpSpPr/>
          <p:nvPr/>
        </p:nvGrpSpPr>
        <p:grpSpPr>
          <a:xfrm>
            <a:off x="688859" y="5259785"/>
            <a:ext cx="7912204" cy="467690"/>
            <a:chOff x="688859" y="5259785"/>
            <a:chExt cx="7912204" cy="467690"/>
          </a:xfrm>
        </p:grpSpPr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5C71B61C-5206-4005-A65A-6D1AB27F7A56}"/>
                </a:ext>
              </a:extLst>
            </p:cNvPr>
            <p:cNvSpPr txBox="1"/>
            <p:nvPr/>
          </p:nvSpPr>
          <p:spPr>
            <a:xfrm>
              <a:off x="5168113" y="5259785"/>
              <a:ext cx="34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6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-11 </a:t>
              </a: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hp	8-korts 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farge</a:t>
              </a:r>
              <a:endParaRPr lang="sv-SE" sz="24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grpSp>
          <p:nvGrpSpPr>
            <p:cNvPr id="82" name="Grupp 81">
              <a:extLst>
                <a:ext uri="{FF2B5EF4-FFF2-40B4-BE49-F238E27FC236}">
                  <a16:creationId xmlns:a16="http://schemas.microsoft.com/office/drawing/2014/main" id="{87B41A5A-CD43-4946-8D5B-259C515F8B2D}"/>
                </a:ext>
              </a:extLst>
            </p:cNvPr>
            <p:cNvGrpSpPr/>
            <p:nvPr/>
          </p:nvGrpSpPr>
          <p:grpSpPr>
            <a:xfrm>
              <a:off x="688859" y="5295383"/>
              <a:ext cx="3305471" cy="432092"/>
              <a:chOff x="4168761" y="5456632"/>
              <a:chExt cx="3305471" cy="432092"/>
            </a:xfrm>
          </p:grpSpPr>
          <p:grpSp>
            <p:nvGrpSpPr>
              <p:cNvPr id="58" name="Grupp 57">
                <a:extLst>
                  <a:ext uri="{FF2B5EF4-FFF2-40B4-BE49-F238E27FC236}">
                    <a16:creationId xmlns:a16="http://schemas.microsoft.com/office/drawing/2014/main" id="{42778460-6513-4A43-ABCE-5FF894DB9A37}"/>
                  </a:ext>
                </a:extLst>
              </p:cNvPr>
              <p:cNvGrpSpPr/>
              <p:nvPr/>
            </p:nvGrpSpPr>
            <p:grpSpPr>
              <a:xfrm>
                <a:off x="5012333" y="5456632"/>
                <a:ext cx="770711" cy="432092"/>
                <a:chOff x="3069769" y="690589"/>
                <a:chExt cx="770711" cy="432092"/>
              </a:xfrm>
            </p:grpSpPr>
            <p:sp>
              <p:nvSpPr>
                <p:cNvPr id="59" name="Rektangel med rundade hörn 46">
                  <a:extLst>
                    <a:ext uri="{FF2B5EF4-FFF2-40B4-BE49-F238E27FC236}">
                      <a16:creationId xmlns:a16="http://schemas.microsoft.com/office/drawing/2014/main" id="{2E8FE4E9-8DD4-4AC1-939D-9E93C174B61C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4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60" name="Freeform 22">
                  <a:extLst>
                    <a:ext uri="{FF2B5EF4-FFF2-40B4-BE49-F238E27FC236}">
                      <a16:creationId xmlns:a16="http://schemas.microsoft.com/office/drawing/2014/main" id="{FE479C45-0F50-4C89-94AB-121E49C8383C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61" name="Grupp 60">
                <a:extLst>
                  <a:ext uri="{FF2B5EF4-FFF2-40B4-BE49-F238E27FC236}">
                    <a16:creationId xmlns:a16="http://schemas.microsoft.com/office/drawing/2014/main" id="{143804D8-D195-4D42-80EA-86FD31A5DE0F}"/>
                  </a:ext>
                </a:extLst>
              </p:cNvPr>
              <p:cNvGrpSpPr/>
              <p:nvPr/>
            </p:nvGrpSpPr>
            <p:grpSpPr>
              <a:xfrm>
                <a:off x="4168761" y="5456632"/>
                <a:ext cx="772422" cy="423019"/>
                <a:chOff x="4741918" y="720827"/>
                <a:chExt cx="772422" cy="423019"/>
              </a:xfrm>
            </p:grpSpPr>
            <p:sp>
              <p:nvSpPr>
                <p:cNvPr id="62" name="Rektangel med rundade hörn 46">
                  <a:extLst>
                    <a:ext uri="{FF2B5EF4-FFF2-40B4-BE49-F238E27FC236}">
                      <a16:creationId xmlns:a16="http://schemas.microsoft.com/office/drawing/2014/main" id="{38363A48-142B-477B-BA67-2D2386D13D14}"/>
                    </a:ext>
                  </a:extLst>
                </p:cNvPr>
                <p:cNvSpPr/>
                <p:nvPr/>
              </p:nvSpPr>
              <p:spPr>
                <a:xfrm>
                  <a:off x="4741918" y="720827"/>
                  <a:ext cx="772422" cy="423019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3A600"/>
                      </a:solidFill>
                      <a:latin typeface="Arial Black" panose="020B0A04020102020204" pitchFamily="34" charset="0"/>
                    </a:rPr>
                    <a:t>4</a:t>
                  </a:r>
                  <a:endPara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63" name="Freeform 23" descr="90 %">
                  <a:extLst>
                    <a:ext uri="{FF2B5EF4-FFF2-40B4-BE49-F238E27FC236}">
                      <a16:creationId xmlns:a16="http://schemas.microsoft.com/office/drawing/2014/main" id="{47991C54-EC7B-4D87-8684-2A712B5F1A3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5131277" y="823996"/>
                  <a:ext cx="240239" cy="222937"/>
                </a:xfrm>
                <a:custGeom>
                  <a:avLst/>
                  <a:gdLst>
                    <a:gd name="T0" fmla="*/ 2147483647 w 176"/>
                    <a:gd name="T1" fmla="*/ 2147483647 h 184"/>
                    <a:gd name="T2" fmla="*/ 2147483647 w 176"/>
                    <a:gd name="T3" fmla="*/ 2147483647 h 184"/>
                    <a:gd name="T4" fmla="*/ 2147483647 w 176"/>
                    <a:gd name="T5" fmla="*/ 2147483647 h 184"/>
                    <a:gd name="T6" fmla="*/ 2147483647 w 176"/>
                    <a:gd name="T7" fmla="*/ 2147483647 h 184"/>
                    <a:gd name="T8" fmla="*/ 2147483647 w 176"/>
                    <a:gd name="T9" fmla="*/ 2147483647 h 184"/>
                    <a:gd name="T10" fmla="*/ 2147483647 w 176"/>
                    <a:gd name="T11" fmla="*/ 2147483647 h 184"/>
                    <a:gd name="T12" fmla="*/ 2147483647 w 176"/>
                    <a:gd name="T13" fmla="*/ 2147483647 h 184"/>
                    <a:gd name="T14" fmla="*/ 2147483647 w 176"/>
                    <a:gd name="T15" fmla="*/ 2147483647 h 184"/>
                    <a:gd name="T16" fmla="*/ 0 w 176"/>
                    <a:gd name="T17" fmla="*/ 2147483647 h 184"/>
                    <a:gd name="T18" fmla="*/ 2147483647 w 176"/>
                    <a:gd name="T19" fmla="*/ 2147483647 h 184"/>
                    <a:gd name="T20" fmla="*/ 2147483647 w 176"/>
                    <a:gd name="T21" fmla="*/ 2147483647 h 184"/>
                    <a:gd name="T22" fmla="*/ 2147483647 w 176"/>
                    <a:gd name="T23" fmla="*/ 2147483647 h 184"/>
                    <a:gd name="T24" fmla="*/ 2147483647 w 176"/>
                    <a:gd name="T25" fmla="*/ 2147483647 h 184"/>
                    <a:gd name="T26" fmla="*/ 2147483647 w 176"/>
                    <a:gd name="T27" fmla="*/ 2147483647 h 184"/>
                    <a:gd name="T28" fmla="*/ 2147483647 w 176"/>
                    <a:gd name="T29" fmla="*/ 2147483647 h 184"/>
                    <a:gd name="T30" fmla="*/ 2147483647 w 176"/>
                    <a:gd name="T31" fmla="*/ 2147483647 h 184"/>
                    <a:gd name="T32" fmla="*/ 2147483647 w 176"/>
                    <a:gd name="T33" fmla="*/ 2147483647 h 184"/>
                    <a:gd name="T34" fmla="*/ 2147483647 w 176"/>
                    <a:gd name="T35" fmla="*/ 2147483647 h 184"/>
                    <a:gd name="T36" fmla="*/ 2147483647 w 176"/>
                    <a:gd name="T37" fmla="*/ 2147483647 h 184"/>
                    <a:gd name="T38" fmla="*/ 2147483647 w 176"/>
                    <a:gd name="T39" fmla="*/ 0 h 184"/>
                    <a:gd name="T40" fmla="*/ 2147483647 w 176"/>
                    <a:gd name="T41" fmla="*/ 0 h 184"/>
                    <a:gd name="T42" fmla="*/ 2147483647 w 176"/>
                    <a:gd name="T43" fmla="*/ 2147483647 h 184"/>
                    <a:gd name="T44" fmla="*/ 2147483647 w 176"/>
                    <a:gd name="T45" fmla="*/ 2147483647 h 184"/>
                    <a:gd name="T46" fmla="*/ 2147483647 w 176"/>
                    <a:gd name="T47" fmla="*/ 2147483647 h 184"/>
                    <a:gd name="T48" fmla="*/ 2147483647 w 176"/>
                    <a:gd name="T49" fmla="*/ 2147483647 h 184"/>
                    <a:gd name="T50" fmla="*/ 2147483647 w 176"/>
                    <a:gd name="T51" fmla="*/ 2147483647 h 184"/>
                    <a:gd name="T52" fmla="*/ 2147483647 w 176"/>
                    <a:gd name="T53" fmla="*/ 2147483647 h 184"/>
                    <a:gd name="T54" fmla="*/ 2147483647 w 176"/>
                    <a:gd name="T55" fmla="*/ 2147483647 h 184"/>
                    <a:gd name="T56" fmla="*/ 2147483647 w 176"/>
                    <a:gd name="T57" fmla="*/ 2147483647 h 184"/>
                    <a:gd name="T58" fmla="*/ 2147483647 w 176"/>
                    <a:gd name="T59" fmla="*/ 2147483647 h 184"/>
                    <a:gd name="T60" fmla="*/ 2147483647 w 176"/>
                    <a:gd name="T61" fmla="*/ 2147483647 h 184"/>
                    <a:gd name="T62" fmla="*/ 2147483647 w 176"/>
                    <a:gd name="T63" fmla="*/ 2147483647 h 184"/>
                    <a:gd name="T64" fmla="*/ 2147483647 w 176"/>
                    <a:gd name="T65" fmla="*/ 2147483647 h 184"/>
                    <a:gd name="T66" fmla="*/ 2147483647 w 176"/>
                    <a:gd name="T67" fmla="*/ 2147483647 h 184"/>
                    <a:gd name="T68" fmla="*/ 2147483647 w 176"/>
                    <a:gd name="T69" fmla="*/ 2147483647 h 184"/>
                    <a:gd name="T70" fmla="*/ 2147483647 w 176"/>
                    <a:gd name="T71" fmla="*/ 2147483647 h 184"/>
                    <a:gd name="T72" fmla="*/ 2147483647 w 176"/>
                    <a:gd name="T73" fmla="*/ 2147483647 h 184"/>
                    <a:gd name="T74" fmla="*/ 2147483647 w 176"/>
                    <a:gd name="T75" fmla="*/ 2147483647 h 184"/>
                    <a:gd name="T76" fmla="*/ 2147483647 w 176"/>
                    <a:gd name="T77" fmla="*/ 2147483647 h 184"/>
                    <a:gd name="T78" fmla="*/ 2147483647 w 176"/>
                    <a:gd name="T79" fmla="*/ 2147483647 h 184"/>
                    <a:gd name="T80" fmla="*/ 2147483647 w 176"/>
                    <a:gd name="T81" fmla="*/ 2147483647 h 184"/>
                    <a:gd name="T82" fmla="*/ 2147483647 w 176"/>
                    <a:gd name="T83" fmla="*/ 2147483647 h 184"/>
                    <a:gd name="T84" fmla="*/ 2147483647 w 176"/>
                    <a:gd name="T85" fmla="*/ 2147483647 h 184"/>
                    <a:gd name="T86" fmla="*/ 2147483647 w 176"/>
                    <a:gd name="T87" fmla="*/ 2147483647 h 184"/>
                    <a:gd name="T88" fmla="*/ 2147483647 w 176"/>
                    <a:gd name="T89" fmla="*/ 2147483647 h 184"/>
                    <a:gd name="T90" fmla="*/ 2147483647 w 176"/>
                    <a:gd name="T91" fmla="*/ 2147483647 h 184"/>
                    <a:gd name="T92" fmla="*/ 2147483647 w 176"/>
                    <a:gd name="T93" fmla="*/ 2147483647 h 1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76"/>
                    <a:gd name="T142" fmla="*/ 0 h 184"/>
                    <a:gd name="T143" fmla="*/ 176 w 176"/>
                    <a:gd name="T144" fmla="*/ 184 h 1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76" h="184">
                      <a:moveTo>
                        <a:pt x="68" y="183"/>
                      </a:moveTo>
                      <a:lnTo>
                        <a:pt x="71" y="179"/>
                      </a:lnTo>
                      <a:lnTo>
                        <a:pt x="75" y="173"/>
                      </a:lnTo>
                      <a:lnTo>
                        <a:pt x="79" y="161"/>
                      </a:lnTo>
                      <a:lnTo>
                        <a:pt x="79" y="157"/>
                      </a:lnTo>
                      <a:lnTo>
                        <a:pt x="79" y="154"/>
                      </a:lnTo>
                      <a:lnTo>
                        <a:pt x="79" y="136"/>
                      </a:lnTo>
                      <a:lnTo>
                        <a:pt x="77" y="131"/>
                      </a:lnTo>
                      <a:lnTo>
                        <a:pt x="75" y="130"/>
                      </a:lnTo>
                      <a:lnTo>
                        <a:pt x="70" y="131"/>
                      </a:lnTo>
                      <a:lnTo>
                        <a:pt x="61" y="142"/>
                      </a:lnTo>
                      <a:lnTo>
                        <a:pt x="53" y="150"/>
                      </a:lnTo>
                      <a:lnTo>
                        <a:pt x="44" y="155"/>
                      </a:lnTo>
                      <a:lnTo>
                        <a:pt x="27" y="157"/>
                      </a:lnTo>
                      <a:lnTo>
                        <a:pt x="14" y="152"/>
                      </a:lnTo>
                      <a:lnTo>
                        <a:pt x="7" y="144"/>
                      </a:lnTo>
                      <a:lnTo>
                        <a:pt x="3" y="138"/>
                      </a:lnTo>
                      <a:lnTo>
                        <a:pt x="0" y="126"/>
                      </a:lnTo>
                      <a:lnTo>
                        <a:pt x="0" y="111"/>
                      </a:lnTo>
                      <a:lnTo>
                        <a:pt x="3" y="100"/>
                      </a:lnTo>
                      <a:lnTo>
                        <a:pt x="8" y="88"/>
                      </a:lnTo>
                      <a:lnTo>
                        <a:pt x="15" y="80"/>
                      </a:lnTo>
                      <a:lnTo>
                        <a:pt x="24" y="76"/>
                      </a:lnTo>
                      <a:lnTo>
                        <a:pt x="34" y="75"/>
                      </a:lnTo>
                      <a:lnTo>
                        <a:pt x="47" y="78"/>
                      </a:lnTo>
                      <a:lnTo>
                        <a:pt x="63" y="86"/>
                      </a:lnTo>
                      <a:lnTo>
                        <a:pt x="72" y="89"/>
                      </a:lnTo>
                      <a:lnTo>
                        <a:pt x="76" y="89"/>
                      </a:lnTo>
                      <a:lnTo>
                        <a:pt x="77" y="84"/>
                      </a:lnTo>
                      <a:lnTo>
                        <a:pt x="77" y="80"/>
                      </a:lnTo>
                      <a:lnTo>
                        <a:pt x="72" y="75"/>
                      </a:lnTo>
                      <a:lnTo>
                        <a:pt x="60" y="65"/>
                      </a:lnTo>
                      <a:lnTo>
                        <a:pt x="55" y="55"/>
                      </a:lnTo>
                      <a:lnTo>
                        <a:pt x="51" y="46"/>
                      </a:lnTo>
                      <a:lnTo>
                        <a:pt x="50" y="35"/>
                      </a:lnTo>
                      <a:lnTo>
                        <a:pt x="54" y="19"/>
                      </a:lnTo>
                      <a:lnTo>
                        <a:pt x="60" y="11"/>
                      </a:lnTo>
                      <a:lnTo>
                        <a:pt x="65" y="6"/>
                      </a:lnTo>
                      <a:lnTo>
                        <a:pt x="75" y="1"/>
                      </a:lnTo>
                      <a:lnTo>
                        <a:pt x="83" y="0"/>
                      </a:lnTo>
                      <a:lnTo>
                        <a:pt x="88" y="0"/>
                      </a:lnTo>
                      <a:lnTo>
                        <a:pt x="93" y="0"/>
                      </a:lnTo>
                      <a:lnTo>
                        <a:pt x="101" y="3"/>
                      </a:lnTo>
                      <a:lnTo>
                        <a:pt x="110" y="6"/>
                      </a:lnTo>
                      <a:lnTo>
                        <a:pt x="116" y="11"/>
                      </a:lnTo>
                      <a:lnTo>
                        <a:pt x="123" y="23"/>
                      </a:lnTo>
                      <a:lnTo>
                        <a:pt x="125" y="33"/>
                      </a:lnTo>
                      <a:lnTo>
                        <a:pt x="125" y="42"/>
                      </a:lnTo>
                      <a:lnTo>
                        <a:pt x="124" y="45"/>
                      </a:lnTo>
                      <a:lnTo>
                        <a:pt x="122" y="52"/>
                      </a:lnTo>
                      <a:lnTo>
                        <a:pt x="119" y="58"/>
                      </a:lnTo>
                      <a:lnTo>
                        <a:pt x="116" y="63"/>
                      </a:lnTo>
                      <a:lnTo>
                        <a:pt x="113" y="67"/>
                      </a:lnTo>
                      <a:lnTo>
                        <a:pt x="107" y="72"/>
                      </a:lnTo>
                      <a:lnTo>
                        <a:pt x="103" y="75"/>
                      </a:lnTo>
                      <a:lnTo>
                        <a:pt x="99" y="79"/>
                      </a:lnTo>
                      <a:lnTo>
                        <a:pt x="98" y="84"/>
                      </a:lnTo>
                      <a:lnTo>
                        <a:pt x="98" y="88"/>
                      </a:lnTo>
                      <a:lnTo>
                        <a:pt x="103" y="90"/>
                      </a:lnTo>
                      <a:lnTo>
                        <a:pt x="105" y="89"/>
                      </a:lnTo>
                      <a:lnTo>
                        <a:pt x="111" y="86"/>
                      </a:lnTo>
                      <a:lnTo>
                        <a:pt x="116" y="84"/>
                      </a:lnTo>
                      <a:lnTo>
                        <a:pt x="121" y="80"/>
                      </a:lnTo>
                      <a:lnTo>
                        <a:pt x="133" y="77"/>
                      </a:lnTo>
                      <a:lnTo>
                        <a:pt x="146" y="75"/>
                      </a:lnTo>
                      <a:lnTo>
                        <a:pt x="151" y="76"/>
                      </a:lnTo>
                      <a:lnTo>
                        <a:pt x="158" y="79"/>
                      </a:lnTo>
                      <a:lnTo>
                        <a:pt x="161" y="81"/>
                      </a:lnTo>
                      <a:lnTo>
                        <a:pt x="169" y="91"/>
                      </a:lnTo>
                      <a:lnTo>
                        <a:pt x="173" y="100"/>
                      </a:lnTo>
                      <a:lnTo>
                        <a:pt x="174" y="108"/>
                      </a:lnTo>
                      <a:lnTo>
                        <a:pt x="175" y="119"/>
                      </a:lnTo>
                      <a:lnTo>
                        <a:pt x="174" y="128"/>
                      </a:lnTo>
                      <a:lnTo>
                        <a:pt x="173" y="134"/>
                      </a:lnTo>
                      <a:lnTo>
                        <a:pt x="170" y="141"/>
                      </a:lnTo>
                      <a:lnTo>
                        <a:pt x="170" y="139"/>
                      </a:lnTo>
                      <a:lnTo>
                        <a:pt x="173" y="135"/>
                      </a:lnTo>
                      <a:lnTo>
                        <a:pt x="168" y="143"/>
                      </a:lnTo>
                      <a:lnTo>
                        <a:pt x="161" y="152"/>
                      </a:lnTo>
                      <a:lnTo>
                        <a:pt x="148" y="157"/>
                      </a:lnTo>
                      <a:lnTo>
                        <a:pt x="139" y="157"/>
                      </a:lnTo>
                      <a:lnTo>
                        <a:pt x="128" y="153"/>
                      </a:lnTo>
                      <a:lnTo>
                        <a:pt x="117" y="145"/>
                      </a:lnTo>
                      <a:lnTo>
                        <a:pt x="109" y="136"/>
                      </a:lnTo>
                      <a:lnTo>
                        <a:pt x="104" y="131"/>
                      </a:lnTo>
                      <a:lnTo>
                        <a:pt x="99" y="130"/>
                      </a:lnTo>
                      <a:lnTo>
                        <a:pt x="96" y="133"/>
                      </a:lnTo>
                      <a:lnTo>
                        <a:pt x="96" y="143"/>
                      </a:lnTo>
                      <a:lnTo>
                        <a:pt x="96" y="153"/>
                      </a:lnTo>
                      <a:lnTo>
                        <a:pt x="96" y="160"/>
                      </a:lnTo>
                      <a:lnTo>
                        <a:pt x="98" y="167"/>
                      </a:lnTo>
                      <a:lnTo>
                        <a:pt x="99" y="173"/>
                      </a:lnTo>
                      <a:lnTo>
                        <a:pt x="103" y="179"/>
                      </a:lnTo>
                      <a:lnTo>
                        <a:pt x="106" y="183"/>
                      </a:lnTo>
                      <a:lnTo>
                        <a:pt x="68" y="183"/>
                      </a:lnTo>
                    </a:path>
                  </a:pathLst>
                </a:custGeom>
                <a:solidFill>
                  <a:srgbClr val="0CB30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v-SE"/>
                </a:p>
              </p:txBody>
            </p:sp>
          </p:grpSp>
          <p:grpSp>
            <p:nvGrpSpPr>
              <p:cNvPr id="64" name="Grupp 63">
                <a:extLst>
                  <a:ext uri="{FF2B5EF4-FFF2-40B4-BE49-F238E27FC236}">
                    <a16:creationId xmlns:a16="http://schemas.microsoft.com/office/drawing/2014/main" id="{619A5566-7578-407C-BDE5-B79BC5CD2A50}"/>
                  </a:ext>
                </a:extLst>
              </p:cNvPr>
              <p:cNvGrpSpPr/>
              <p:nvPr/>
            </p:nvGrpSpPr>
            <p:grpSpPr>
              <a:xfrm>
                <a:off x="6692013" y="5456632"/>
                <a:ext cx="782219" cy="423021"/>
                <a:chOff x="6151981" y="712359"/>
                <a:chExt cx="782219" cy="423021"/>
              </a:xfrm>
            </p:grpSpPr>
            <p:sp>
              <p:nvSpPr>
                <p:cNvPr id="65" name="Rektangel med rundade hörn 46">
                  <a:extLst>
                    <a:ext uri="{FF2B5EF4-FFF2-40B4-BE49-F238E27FC236}">
                      <a16:creationId xmlns:a16="http://schemas.microsoft.com/office/drawing/2014/main" id="{9E4413FF-457D-413E-92C6-F03E1EFC4069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4</a:t>
                  </a:r>
                </a:p>
              </p:txBody>
            </p:sp>
            <p:sp>
              <p:nvSpPr>
                <p:cNvPr id="66" name="Freeform 20" descr="90 %">
                  <a:extLst>
                    <a:ext uri="{FF2B5EF4-FFF2-40B4-BE49-F238E27FC236}">
                      <a16:creationId xmlns:a16="http://schemas.microsoft.com/office/drawing/2014/main" id="{BF8ACBF4-600C-4A11-803F-DCCE476B42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67" name="Grupp 66">
                <a:extLst>
                  <a:ext uri="{FF2B5EF4-FFF2-40B4-BE49-F238E27FC236}">
                    <a16:creationId xmlns:a16="http://schemas.microsoft.com/office/drawing/2014/main" id="{40672740-FE01-4CC8-A9B8-23F5A444FC48}"/>
                  </a:ext>
                </a:extLst>
              </p:cNvPr>
              <p:cNvGrpSpPr/>
              <p:nvPr/>
            </p:nvGrpSpPr>
            <p:grpSpPr>
              <a:xfrm>
                <a:off x="5854194" y="5456632"/>
                <a:ext cx="766668" cy="420445"/>
                <a:chOff x="7691532" y="739488"/>
                <a:chExt cx="766668" cy="420445"/>
              </a:xfrm>
            </p:grpSpPr>
            <p:sp>
              <p:nvSpPr>
                <p:cNvPr id="68" name="Rektangel med rundade hörn 46">
                  <a:extLst>
                    <a:ext uri="{FF2B5EF4-FFF2-40B4-BE49-F238E27FC236}">
                      <a16:creationId xmlns:a16="http://schemas.microsoft.com/office/drawing/2014/main" id="{CAE67660-C69A-44EA-A3F9-E2E231E19573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4</a:t>
                  </a:r>
                </a:p>
              </p:txBody>
            </p:sp>
            <p:sp>
              <p:nvSpPr>
                <p:cNvPr id="69" name="Freeform 21">
                  <a:extLst>
                    <a:ext uri="{FF2B5EF4-FFF2-40B4-BE49-F238E27FC236}">
                      <a16:creationId xmlns:a16="http://schemas.microsoft.com/office/drawing/2014/main" id="{AB2319B2-421D-4A54-AB4F-8D7C600E9E0C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grpSp>
        <p:nvGrpSpPr>
          <p:cNvPr id="11" name="Grupp 10"/>
          <p:cNvGrpSpPr/>
          <p:nvPr/>
        </p:nvGrpSpPr>
        <p:grpSpPr>
          <a:xfrm>
            <a:off x="1513767" y="3744514"/>
            <a:ext cx="7087296" cy="461665"/>
            <a:chOff x="1513767" y="3744514"/>
            <a:chExt cx="7087296" cy="461665"/>
          </a:xfrm>
        </p:grpSpPr>
        <p:sp>
          <p:nvSpPr>
            <p:cNvPr id="10" name="textruta 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68113" y="3744514"/>
              <a:ext cx="34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/>
                <a:t>5</a:t>
              </a:r>
              <a:r>
                <a:rPr lang="sv-SE" sz="2400" dirty="0" smtClean="0"/>
                <a:t>-11 </a:t>
              </a:r>
              <a:r>
                <a:rPr lang="sv-SE" sz="2400" dirty="0"/>
                <a:t>hp	6-korts </a:t>
              </a:r>
              <a:r>
                <a:rPr lang="sv-SE" sz="2400" dirty="0" smtClean="0"/>
                <a:t>farge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22" name="Grupp 21">
              <a:extLst>
                <a:ext uri="{FF2B5EF4-FFF2-40B4-BE49-F238E27FC236}">
                  <a16:creationId xmlns:a16="http://schemas.microsoft.com/office/drawing/2014/main" id="{B61733E1-BEC2-4D65-B1CB-B15D1EE3F9BA}"/>
                </a:ext>
              </a:extLst>
            </p:cNvPr>
            <p:cNvGrpSpPr/>
            <p:nvPr/>
          </p:nvGrpSpPr>
          <p:grpSpPr>
            <a:xfrm>
              <a:off x="1513767" y="3756915"/>
              <a:ext cx="2461899" cy="432092"/>
              <a:chOff x="4896380" y="4227496"/>
              <a:chExt cx="2461899" cy="432092"/>
            </a:xfrm>
          </p:grpSpPr>
          <p:grpSp>
            <p:nvGrpSpPr>
              <p:cNvPr id="70" name="Grupp 69">
                <a:extLst>
                  <a:ext uri="{FF2B5EF4-FFF2-40B4-BE49-F238E27FC236}">
                    <a16:creationId xmlns:a16="http://schemas.microsoft.com/office/drawing/2014/main" id="{70BC50FF-7C9B-48E9-AF36-BC63CC7FBDB1}"/>
                  </a:ext>
                </a:extLst>
              </p:cNvPr>
              <p:cNvGrpSpPr/>
              <p:nvPr/>
            </p:nvGrpSpPr>
            <p:grpSpPr>
              <a:xfrm>
                <a:off x="4896380" y="4227496"/>
                <a:ext cx="770711" cy="432092"/>
                <a:chOff x="3069769" y="690589"/>
                <a:chExt cx="770711" cy="432092"/>
              </a:xfrm>
            </p:grpSpPr>
            <p:sp>
              <p:nvSpPr>
                <p:cNvPr id="71" name="Rektangel med rundade hörn 46">
                  <a:extLst>
                    <a:ext uri="{FF2B5EF4-FFF2-40B4-BE49-F238E27FC236}">
                      <a16:creationId xmlns:a16="http://schemas.microsoft.com/office/drawing/2014/main" id="{1A7D9D34-9916-4053-818D-B27AE264ABB6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2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72" name="Freeform 22">
                  <a:extLst>
                    <a:ext uri="{FF2B5EF4-FFF2-40B4-BE49-F238E27FC236}">
                      <a16:creationId xmlns:a16="http://schemas.microsoft.com/office/drawing/2014/main" id="{81C34F26-7551-4567-9A56-48A29021F640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76" name="Grupp 75">
                <a:extLst>
                  <a:ext uri="{FF2B5EF4-FFF2-40B4-BE49-F238E27FC236}">
                    <a16:creationId xmlns:a16="http://schemas.microsoft.com/office/drawing/2014/main" id="{584ADBFC-1F79-4EB1-B977-0B24C1EC938B}"/>
                  </a:ext>
                </a:extLst>
              </p:cNvPr>
              <p:cNvGrpSpPr/>
              <p:nvPr/>
            </p:nvGrpSpPr>
            <p:grpSpPr>
              <a:xfrm>
                <a:off x="6576060" y="4227496"/>
                <a:ext cx="782219" cy="423021"/>
                <a:chOff x="6151981" y="712359"/>
                <a:chExt cx="782219" cy="423021"/>
              </a:xfrm>
            </p:grpSpPr>
            <p:sp>
              <p:nvSpPr>
                <p:cNvPr id="77" name="Rektangel med rundade hörn 46">
                  <a:extLst>
                    <a:ext uri="{FF2B5EF4-FFF2-40B4-BE49-F238E27FC236}">
                      <a16:creationId xmlns:a16="http://schemas.microsoft.com/office/drawing/2014/main" id="{DC46B07E-D8DD-4C30-B2C7-DD40B9937AAE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2</a:t>
                  </a:r>
                </a:p>
              </p:txBody>
            </p:sp>
            <p:sp>
              <p:nvSpPr>
                <p:cNvPr id="78" name="Freeform 20" descr="90 %">
                  <a:extLst>
                    <a:ext uri="{FF2B5EF4-FFF2-40B4-BE49-F238E27FC236}">
                      <a16:creationId xmlns:a16="http://schemas.microsoft.com/office/drawing/2014/main" id="{87896817-0037-4D61-833A-5F76B65FF7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79" name="Grupp 78">
                <a:extLst>
                  <a:ext uri="{FF2B5EF4-FFF2-40B4-BE49-F238E27FC236}">
                    <a16:creationId xmlns:a16="http://schemas.microsoft.com/office/drawing/2014/main" id="{F896B296-8772-44FA-8880-A25F4A882975}"/>
                  </a:ext>
                </a:extLst>
              </p:cNvPr>
              <p:cNvGrpSpPr/>
              <p:nvPr/>
            </p:nvGrpSpPr>
            <p:grpSpPr>
              <a:xfrm>
                <a:off x="5738241" y="4227496"/>
                <a:ext cx="766668" cy="420445"/>
                <a:chOff x="7691532" y="739488"/>
                <a:chExt cx="766668" cy="420445"/>
              </a:xfrm>
            </p:grpSpPr>
            <p:sp>
              <p:nvSpPr>
                <p:cNvPr id="80" name="Rektangel med rundade hörn 46">
                  <a:extLst>
                    <a:ext uri="{FF2B5EF4-FFF2-40B4-BE49-F238E27FC236}">
                      <a16:creationId xmlns:a16="http://schemas.microsoft.com/office/drawing/2014/main" id="{2C90DD1B-D93E-4998-BBF6-F39515E76045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2</a:t>
                  </a:r>
                </a:p>
              </p:txBody>
            </p:sp>
            <p:sp>
              <p:nvSpPr>
                <p:cNvPr id="81" name="Freeform 21">
                  <a:extLst>
                    <a:ext uri="{FF2B5EF4-FFF2-40B4-BE49-F238E27FC236}">
                      <a16:creationId xmlns:a16="http://schemas.microsoft.com/office/drawing/2014/main" id="{F40B8DE7-7459-47F1-9191-EF98BF74B80A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</p:grpSp>
      <p:grpSp>
        <p:nvGrpSpPr>
          <p:cNvPr id="5" name="Grupp 4"/>
          <p:cNvGrpSpPr/>
          <p:nvPr/>
        </p:nvGrpSpPr>
        <p:grpSpPr>
          <a:xfrm>
            <a:off x="686214" y="1724150"/>
            <a:ext cx="7914849" cy="493327"/>
            <a:chOff x="686214" y="1724150"/>
            <a:chExt cx="7914849" cy="493327"/>
          </a:xfrm>
        </p:grpSpPr>
        <p:grpSp>
          <p:nvGrpSpPr>
            <p:cNvPr id="3" name="Grupp 2"/>
            <p:cNvGrpSpPr/>
            <p:nvPr/>
          </p:nvGrpSpPr>
          <p:grpSpPr>
            <a:xfrm>
              <a:off x="686214" y="1785385"/>
              <a:ext cx="1617824" cy="432092"/>
              <a:chOff x="1124753" y="4155360"/>
              <a:chExt cx="1617824" cy="432092"/>
            </a:xfrm>
          </p:grpSpPr>
          <p:grpSp>
            <p:nvGrpSpPr>
              <p:cNvPr id="94" name="Grupp 93"/>
              <p:cNvGrpSpPr/>
              <p:nvPr/>
            </p:nvGrpSpPr>
            <p:grpSpPr>
              <a:xfrm>
                <a:off x="1971866" y="4155360"/>
                <a:ext cx="770711" cy="432092"/>
                <a:chOff x="3069769" y="690589"/>
                <a:chExt cx="770711" cy="432092"/>
              </a:xfrm>
            </p:grpSpPr>
            <p:sp>
              <p:nvSpPr>
                <p:cNvPr id="95" name="Rektangel med rundade hörn 46">
                  <a:extLst>
                    <a:ext uri="{FF2B5EF4-FFF2-40B4-BE49-F238E27FC236}">
                      <a16:creationId xmlns:a16="http://schemas.microsoft.com/office/drawing/2014/main" id="{6798C1D6-62AE-4ED3-86A4-B1FD5C4CBC39}"/>
                    </a:ext>
                  </a:extLst>
                </p:cNvPr>
                <p:cNvSpPr/>
                <p:nvPr/>
              </p:nvSpPr>
              <p:spPr>
                <a:xfrm>
                  <a:off x="3069769" y="690589"/>
                  <a:ext cx="770711" cy="432092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CC6600"/>
                      </a:solidFill>
                      <a:latin typeface="Arial Black" panose="020B0A04020102020204" pitchFamily="34" charset="0"/>
                    </a:rPr>
                    <a:t>1</a:t>
                  </a:r>
                  <a:endParaRPr lang="sv-SE" sz="3400" b="1" dirty="0">
                    <a:solidFill>
                      <a:srgbClr val="CC6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96" name="Freeform 22">
                  <a:extLst>
                    <a:ext uri="{FF2B5EF4-FFF2-40B4-BE49-F238E27FC236}">
                      <a16:creationId xmlns:a16="http://schemas.microsoft.com/office/drawing/2014/main" id="{ADD459F6-EFDB-4E0C-958A-04E3C3503EAD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3456741" y="796656"/>
                  <a:ext cx="230158" cy="221978"/>
                </a:xfrm>
                <a:custGeom>
                  <a:avLst/>
                  <a:gdLst>
                    <a:gd name="T0" fmla="*/ 2147483646 w 169"/>
                    <a:gd name="T1" fmla="*/ 2147483646 h 183"/>
                    <a:gd name="T2" fmla="*/ 2147483646 w 169"/>
                    <a:gd name="T3" fmla="*/ 2147483646 h 183"/>
                    <a:gd name="T4" fmla="*/ 2147483646 w 169"/>
                    <a:gd name="T5" fmla="*/ 2147483646 h 183"/>
                    <a:gd name="T6" fmla="*/ 2147483646 w 169"/>
                    <a:gd name="T7" fmla="*/ 2147483646 h 183"/>
                    <a:gd name="T8" fmla="*/ 2147483646 w 169"/>
                    <a:gd name="T9" fmla="*/ 0 h 183"/>
                    <a:gd name="T10" fmla="*/ 2147483646 w 169"/>
                    <a:gd name="T11" fmla="*/ 2147483646 h 183"/>
                    <a:gd name="T12" fmla="*/ 2147483646 w 169"/>
                    <a:gd name="T13" fmla="*/ 2147483646 h 183"/>
                    <a:gd name="T14" fmla="*/ 2147483646 w 169"/>
                    <a:gd name="T15" fmla="*/ 2147483646 h 183"/>
                    <a:gd name="T16" fmla="*/ 2147483646 w 169"/>
                    <a:gd name="T17" fmla="*/ 2147483646 h 183"/>
                    <a:gd name="T18" fmla="*/ 2147483646 w 169"/>
                    <a:gd name="T19" fmla="*/ 2147483646 h 183"/>
                    <a:gd name="T20" fmla="*/ 2147483646 w 169"/>
                    <a:gd name="T21" fmla="*/ 2147483646 h 183"/>
                    <a:gd name="T22" fmla="*/ 2147483646 w 169"/>
                    <a:gd name="T23" fmla="*/ 2147483646 h 183"/>
                    <a:gd name="T24" fmla="*/ 2147483646 w 169"/>
                    <a:gd name="T25" fmla="*/ 2147483646 h 183"/>
                    <a:gd name="T26" fmla="*/ 2147483646 w 169"/>
                    <a:gd name="T27" fmla="*/ 2147483646 h 183"/>
                    <a:gd name="T28" fmla="*/ 2147483646 w 169"/>
                    <a:gd name="T29" fmla="*/ 2147483646 h 183"/>
                    <a:gd name="T30" fmla="*/ 2147483646 w 169"/>
                    <a:gd name="T31" fmla="*/ 2147483646 h 183"/>
                    <a:gd name="T32" fmla="*/ 2147483646 w 169"/>
                    <a:gd name="T33" fmla="*/ 2147483646 h 183"/>
                    <a:gd name="T34" fmla="*/ 2147483646 w 169"/>
                    <a:gd name="T35" fmla="*/ 2147483646 h 183"/>
                    <a:gd name="T36" fmla="*/ 0 w 169"/>
                    <a:gd name="T37" fmla="*/ 2147483646 h 183"/>
                    <a:gd name="T38" fmla="*/ 2147483646 w 169"/>
                    <a:gd name="T39" fmla="*/ 2147483646 h 18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69"/>
                    <a:gd name="T61" fmla="*/ 0 h 183"/>
                    <a:gd name="T62" fmla="*/ 169 w 169"/>
                    <a:gd name="T63" fmla="*/ 183 h 18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69" h="183">
                      <a:moveTo>
                        <a:pt x="1" y="91"/>
                      </a:moveTo>
                      <a:lnTo>
                        <a:pt x="26" y="71"/>
                      </a:lnTo>
                      <a:lnTo>
                        <a:pt x="48" y="49"/>
                      </a:lnTo>
                      <a:lnTo>
                        <a:pt x="67" y="26"/>
                      </a:lnTo>
                      <a:lnTo>
                        <a:pt x="85" y="0"/>
                      </a:lnTo>
                      <a:lnTo>
                        <a:pt x="84" y="1"/>
                      </a:lnTo>
                      <a:lnTo>
                        <a:pt x="101" y="26"/>
                      </a:lnTo>
                      <a:lnTo>
                        <a:pt x="120" y="50"/>
                      </a:lnTo>
                      <a:lnTo>
                        <a:pt x="143" y="71"/>
                      </a:lnTo>
                      <a:lnTo>
                        <a:pt x="168" y="91"/>
                      </a:lnTo>
                      <a:lnTo>
                        <a:pt x="167" y="91"/>
                      </a:lnTo>
                      <a:lnTo>
                        <a:pt x="142" y="111"/>
                      </a:lnTo>
                      <a:lnTo>
                        <a:pt x="120" y="133"/>
                      </a:lnTo>
                      <a:lnTo>
                        <a:pt x="100" y="156"/>
                      </a:lnTo>
                      <a:lnTo>
                        <a:pt x="83" y="182"/>
                      </a:lnTo>
                      <a:lnTo>
                        <a:pt x="66" y="157"/>
                      </a:lnTo>
                      <a:lnTo>
                        <a:pt x="47" y="133"/>
                      </a:lnTo>
                      <a:lnTo>
                        <a:pt x="24" y="111"/>
                      </a:lnTo>
                      <a:lnTo>
                        <a:pt x="0" y="91"/>
                      </a:lnTo>
                      <a:lnTo>
                        <a:pt x="1" y="91"/>
                      </a:lnTo>
                    </a:path>
                  </a:pathLst>
                </a:custGeom>
                <a:solidFill>
                  <a:srgbClr val="FF66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72000"/>
                <a:lstStyle/>
                <a:p>
                  <a:endParaRPr lang="sv-SE"/>
                </a:p>
              </p:txBody>
            </p:sp>
          </p:grpSp>
          <p:grpSp>
            <p:nvGrpSpPr>
              <p:cNvPr id="97" name="Grupp 96"/>
              <p:cNvGrpSpPr/>
              <p:nvPr/>
            </p:nvGrpSpPr>
            <p:grpSpPr>
              <a:xfrm>
                <a:off x="1124753" y="4157601"/>
                <a:ext cx="772422" cy="423019"/>
                <a:chOff x="4741918" y="720827"/>
                <a:chExt cx="772422" cy="423019"/>
              </a:xfrm>
            </p:grpSpPr>
            <p:sp>
              <p:nvSpPr>
                <p:cNvPr id="98" name="Rektangel med rundade hörn 46">
                  <a:extLst>
                    <a:ext uri="{FF2B5EF4-FFF2-40B4-BE49-F238E27FC236}">
                      <a16:creationId xmlns:a16="http://schemas.microsoft.com/office/drawing/2014/main" id="{6798C1D6-62AE-4ED3-86A4-B1FD5C4CBC39}"/>
                    </a:ext>
                  </a:extLst>
                </p:cNvPr>
                <p:cNvSpPr/>
                <p:nvPr/>
              </p:nvSpPr>
              <p:spPr>
                <a:xfrm>
                  <a:off x="4741918" y="720827"/>
                  <a:ext cx="772422" cy="423019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3A600"/>
                      </a:solidFill>
                      <a:latin typeface="Arial Black" panose="020B0A04020102020204" pitchFamily="34" charset="0"/>
                    </a:rPr>
                    <a:t>1</a:t>
                  </a:r>
                  <a:endParaRPr lang="sv-SE" sz="3400" b="1" dirty="0">
                    <a:solidFill>
                      <a:srgbClr val="03A600"/>
                    </a:solidFill>
                    <a:latin typeface="Arial Black" panose="020B0A04020102020204" pitchFamily="34" charset="0"/>
                  </a:endParaRPr>
                </a:p>
              </p:txBody>
            </p:sp>
            <p:sp>
              <p:nvSpPr>
                <p:cNvPr id="99" name="Freeform 23" descr="90 %">
                  <a:extLst>
                    <a:ext uri="{FF2B5EF4-FFF2-40B4-BE49-F238E27FC236}">
                      <a16:creationId xmlns:a16="http://schemas.microsoft.com/office/drawing/2014/main" id="{335CBF56-C075-49AB-89C4-5C21B2549EFB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5131277" y="823996"/>
                  <a:ext cx="240239" cy="222937"/>
                </a:xfrm>
                <a:custGeom>
                  <a:avLst/>
                  <a:gdLst>
                    <a:gd name="T0" fmla="*/ 2147483647 w 176"/>
                    <a:gd name="T1" fmla="*/ 2147483647 h 184"/>
                    <a:gd name="T2" fmla="*/ 2147483647 w 176"/>
                    <a:gd name="T3" fmla="*/ 2147483647 h 184"/>
                    <a:gd name="T4" fmla="*/ 2147483647 w 176"/>
                    <a:gd name="T5" fmla="*/ 2147483647 h 184"/>
                    <a:gd name="T6" fmla="*/ 2147483647 w 176"/>
                    <a:gd name="T7" fmla="*/ 2147483647 h 184"/>
                    <a:gd name="T8" fmla="*/ 2147483647 w 176"/>
                    <a:gd name="T9" fmla="*/ 2147483647 h 184"/>
                    <a:gd name="T10" fmla="*/ 2147483647 w 176"/>
                    <a:gd name="T11" fmla="*/ 2147483647 h 184"/>
                    <a:gd name="T12" fmla="*/ 2147483647 w 176"/>
                    <a:gd name="T13" fmla="*/ 2147483647 h 184"/>
                    <a:gd name="T14" fmla="*/ 2147483647 w 176"/>
                    <a:gd name="T15" fmla="*/ 2147483647 h 184"/>
                    <a:gd name="T16" fmla="*/ 0 w 176"/>
                    <a:gd name="T17" fmla="*/ 2147483647 h 184"/>
                    <a:gd name="T18" fmla="*/ 2147483647 w 176"/>
                    <a:gd name="T19" fmla="*/ 2147483647 h 184"/>
                    <a:gd name="T20" fmla="*/ 2147483647 w 176"/>
                    <a:gd name="T21" fmla="*/ 2147483647 h 184"/>
                    <a:gd name="T22" fmla="*/ 2147483647 w 176"/>
                    <a:gd name="T23" fmla="*/ 2147483647 h 184"/>
                    <a:gd name="T24" fmla="*/ 2147483647 w 176"/>
                    <a:gd name="T25" fmla="*/ 2147483647 h 184"/>
                    <a:gd name="T26" fmla="*/ 2147483647 w 176"/>
                    <a:gd name="T27" fmla="*/ 2147483647 h 184"/>
                    <a:gd name="T28" fmla="*/ 2147483647 w 176"/>
                    <a:gd name="T29" fmla="*/ 2147483647 h 184"/>
                    <a:gd name="T30" fmla="*/ 2147483647 w 176"/>
                    <a:gd name="T31" fmla="*/ 2147483647 h 184"/>
                    <a:gd name="T32" fmla="*/ 2147483647 w 176"/>
                    <a:gd name="T33" fmla="*/ 2147483647 h 184"/>
                    <a:gd name="T34" fmla="*/ 2147483647 w 176"/>
                    <a:gd name="T35" fmla="*/ 2147483647 h 184"/>
                    <a:gd name="T36" fmla="*/ 2147483647 w 176"/>
                    <a:gd name="T37" fmla="*/ 2147483647 h 184"/>
                    <a:gd name="T38" fmla="*/ 2147483647 w 176"/>
                    <a:gd name="T39" fmla="*/ 0 h 184"/>
                    <a:gd name="T40" fmla="*/ 2147483647 w 176"/>
                    <a:gd name="T41" fmla="*/ 0 h 184"/>
                    <a:gd name="T42" fmla="*/ 2147483647 w 176"/>
                    <a:gd name="T43" fmla="*/ 2147483647 h 184"/>
                    <a:gd name="T44" fmla="*/ 2147483647 w 176"/>
                    <a:gd name="T45" fmla="*/ 2147483647 h 184"/>
                    <a:gd name="T46" fmla="*/ 2147483647 w 176"/>
                    <a:gd name="T47" fmla="*/ 2147483647 h 184"/>
                    <a:gd name="T48" fmla="*/ 2147483647 w 176"/>
                    <a:gd name="T49" fmla="*/ 2147483647 h 184"/>
                    <a:gd name="T50" fmla="*/ 2147483647 w 176"/>
                    <a:gd name="T51" fmla="*/ 2147483647 h 184"/>
                    <a:gd name="T52" fmla="*/ 2147483647 w 176"/>
                    <a:gd name="T53" fmla="*/ 2147483647 h 184"/>
                    <a:gd name="T54" fmla="*/ 2147483647 w 176"/>
                    <a:gd name="T55" fmla="*/ 2147483647 h 184"/>
                    <a:gd name="T56" fmla="*/ 2147483647 w 176"/>
                    <a:gd name="T57" fmla="*/ 2147483647 h 184"/>
                    <a:gd name="T58" fmla="*/ 2147483647 w 176"/>
                    <a:gd name="T59" fmla="*/ 2147483647 h 184"/>
                    <a:gd name="T60" fmla="*/ 2147483647 w 176"/>
                    <a:gd name="T61" fmla="*/ 2147483647 h 184"/>
                    <a:gd name="T62" fmla="*/ 2147483647 w 176"/>
                    <a:gd name="T63" fmla="*/ 2147483647 h 184"/>
                    <a:gd name="T64" fmla="*/ 2147483647 w 176"/>
                    <a:gd name="T65" fmla="*/ 2147483647 h 184"/>
                    <a:gd name="T66" fmla="*/ 2147483647 w 176"/>
                    <a:gd name="T67" fmla="*/ 2147483647 h 184"/>
                    <a:gd name="T68" fmla="*/ 2147483647 w 176"/>
                    <a:gd name="T69" fmla="*/ 2147483647 h 184"/>
                    <a:gd name="T70" fmla="*/ 2147483647 w 176"/>
                    <a:gd name="T71" fmla="*/ 2147483647 h 184"/>
                    <a:gd name="T72" fmla="*/ 2147483647 w 176"/>
                    <a:gd name="T73" fmla="*/ 2147483647 h 184"/>
                    <a:gd name="T74" fmla="*/ 2147483647 w 176"/>
                    <a:gd name="T75" fmla="*/ 2147483647 h 184"/>
                    <a:gd name="T76" fmla="*/ 2147483647 w 176"/>
                    <a:gd name="T77" fmla="*/ 2147483647 h 184"/>
                    <a:gd name="T78" fmla="*/ 2147483647 w 176"/>
                    <a:gd name="T79" fmla="*/ 2147483647 h 184"/>
                    <a:gd name="T80" fmla="*/ 2147483647 w 176"/>
                    <a:gd name="T81" fmla="*/ 2147483647 h 184"/>
                    <a:gd name="T82" fmla="*/ 2147483647 w 176"/>
                    <a:gd name="T83" fmla="*/ 2147483647 h 184"/>
                    <a:gd name="T84" fmla="*/ 2147483647 w 176"/>
                    <a:gd name="T85" fmla="*/ 2147483647 h 184"/>
                    <a:gd name="T86" fmla="*/ 2147483647 w 176"/>
                    <a:gd name="T87" fmla="*/ 2147483647 h 184"/>
                    <a:gd name="T88" fmla="*/ 2147483647 w 176"/>
                    <a:gd name="T89" fmla="*/ 2147483647 h 184"/>
                    <a:gd name="T90" fmla="*/ 2147483647 w 176"/>
                    <a:gd name="T91" fmla="*/ 2147483647 h 184"/>
                    <a:gd name="T92" fmla="*/ 2147483647 w 176"/>
                    <a:gd name="T93" fmla="*/ 2147483647 h 184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176"/>
                    <a:gd name="T142" fmla="*/ 0 h 184"/>
                    <a:gd name="T143" fmla="*/ 176 w 176"/>
                    <a:gd name="T144" fmla="*/ 184 h 184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176" h="184">
                      <a:moveTo>
                        <a:pt x="68" y="183"/>
                      </a:moveTo>
                      <a:lnTo>
                        <a:pt x="71" y="179"/>
                      </a:lnTo>
                      <a:lnTo>
                        <a:pt x="75" y="173"/>
                      </a:lnTo>
                      <a:lnTo>
                        <a:pt x="79" y="161"/>
                      </a:lnTo>
                      <a:lnTo>
                        <a:pt x="79" y="157"/>
                      </a:lnTo>
                      <a:lnTo>
                        <a:pt x="79" y="154"/>
                      </a:lnTo>
                      <a:lnTo>
                        <a:pt x="79" y="136"/>
                      </a:lnTo>
                      <a:lnTo>
                        <a:pt x="77" y="131"/>
                      </a:lnTo>
                      <a:lnTo>
                        <a:pt x="75" y="130"/>
                      </a:lnTo>
                      <a:lnTo>
                        <a:pt x="70" y="131"/>
                      </a:lnTo>
                      <a:lnTo>
                        <a:pt x="61" y="142"/>
                      </a:lnTo>
                      <a:lnTo>
                        <a:pt x="53" y="150"/>
                      </a:lnTo>
                      <a:lnTo>
                        <a:pt x="44" y="155"/>
                      </a:lnTo>
                      <a:lnTo>
                        <a:pt x="27" y="157"/>
                      </a:lnTo>
                      <a:lnTo>
                        <a:pt x="14" y="152"/>
                      </a:lnTo>
                      <a:lnTo>
                        <a:pt x="7" y="144"/>
                      </a:lnTo>
                      <a:lnTo>
                        <a:pt x="3" y="138"/>
                      </a:lnTo>
                      <a:lnTo>
                        <a:pt x="0" y="126"/>
                      </a:lnTo>
                      <a:lnTo>
                        <a:pt x="0" y="111"/>
                      </a:lnTo>
                      <a:lnTo>
                        <a:pt x="3" y="100"/>
                      </a:lnTo>
                      <a:lnTo>
                        <a:pt x="8" y="88"/>
                      </a:lnTo>
                      <a:lnTo>
                        <a:pt x="15" y="80"/>
                      </a:lnTo>
                      <a:lnTo>
                        <a:pt x="24" y="76"/>
                      </a:lnTo>
                      <a:lnTo>
                        <a:pt x="34" y="75"/>
                      </a:lnTo>
                      <a:lnTo>
                        <a:pt x="47" y="78"/>
                      </a:lnTo>
                      <a:lnTo>
                        <a:pt x="63" y="86"/>
                      </a:lnTo>
                      <a:lnTo>
                        <a:pt x="72" y="89"/>
                      </a:lnTo>
                      <a:lnTo>
                        <a:pt x="76" y="89"/>
                      </a:lnTo>
                      <a:lnTo>
                        <a:pt x="77" y="84"/>
                      </a:lnTo>
                      <a:lnTo>
                        <a:pt x="77" y="80"/>
                      </a:lnTo>
                      <a:lnTo>
                        <a:pt x="72" y="75"/>
                      </a:lnTo>
                      <a:lnTo>
                        <a:pt x="60" y="65"/>
                      </a:lnTo>
                      <a:lnTo>
                        <a:pt x="55" y="55"/>
                      </a:lnTo>
                      <a:lnTo>
                        <a:pt x="51" y="46"/>
                      </a:lnTo>
                      <a:lnTo>
                        <a:pt x="50" y="35"/>
                      </a:lnTo>
                      <a:lnTo>
                        <a:pt x="54" y="19"/>
                      </a:lnTo>
                      <a:lnTo>
                        <a:pt x="60" y="11"/>
                      </a:lnTo>
                      <a:lnTo>
                        <a:pt x="65" y="6"/>
                      </a:lnTo>
                      <a:lnTo>
                        <a:pt x="75" y="1"/>
                      </a:lnTo>
                      <a:lnTo>
                        <a:pt x="83" y="0"/>
                      </a:lnTo>
                      <a:lnTo>
                        <a:pt x="88" y="0"/>
                      </a:lnTo>
                      <a:lnTo>
                        <a:pt x="93" y="0"/>
                      </a:lnTo>
                      <a:lnTo>
                        <a:pt x="101" y="3"/>
                      </a:lnTo>
                      <a:lnTo>
                        <a:pt x="110" y="6"/>
                      </a:lnTo>
                      <a:lnTo>
                        <a:pt x="116" y="11"/>
                      </a:lnTo>
                      <a:lnTo>
                        <a:pt x="123" y="23"/>
                      </a:lnTo>
                      <a:lnTo>
                        <a:pt x="125" y="33"/>
                      </a:lnTo>
                      <a:lnTo>
                        <a:pt x="125" y="42"/>
                      </a:lnTo>
                      <a:lnTo>
                        <a:pt x="124" y="45"/>
                      </a:lnTo>
                      <a:lnTo>
                        <a:pt x="122" y="52"/>
                      </a:lnTo>
                      <a:lnTo>
                        <a:pt x="119" y="58"/>
                      </a:lnTo>
                      <a:lnTo>
                        <a:pt x="116" y="63"/>
                      </a:lnTo>
                      <a:lnTo>
                        <a:pt x="113" y="67"/>
                      </a:lnTo>
                      <a:lnTo>
                        <a:pt x="107" y="72"/>
                      </a:lnTo>
                      <a:lnTo>
                        <a:pt x="103" y="75"/>
                      </a:lnTo>
                      <a:lnTo>
                        <a:pt x="99" y="79"/>
                      </a:lnTo>
                      <a:lnTo>
                        <a:pt x="98" y="84"/>
                      </a:lnTo>
                      <a:lnTo>
                        <a:pt x="98" y="88"/>
                      </a:lnTo>
                      <a:lnTo>
                        <a:pt x="103" y="90"/>
                      </a:lnTo>
                      <a:lnTo>
                        <a:pt x="105" y="89"/>
                      </a:lnTo>
                      <a:lnTo>
                        <a:pt x="111" y="86"/>
                      </a:lnTo>
                      <a:lnTo>
                        <a:pt x="116" y="84"/>
                      </a:lnTo>
                      <a:lnTo>
                        <a:pt x="121" y="80"/>
                      </a:lnTo>
                      <a:lnTo>
                        <a:pt x="133" y="77"/>
                      </a:lnTo>
                      <a:lnTo>
                        <a:pt x="146" y="75"/>
                      </a:lnTo>
                      <a:lnTo>
                        <a:pt x="151" y="76"/>
                      </a:lnTo>
                      <a:lnTo>
                        <a:pt x="158" y="79"/>
                      </a:lnTo>
                      <a:lnTo>
                        <a:pt x="161" y="81"/>
                      </a:lnTo>
                      <a:lnTo>
                        <a:pt x="169" y="91"/>
                      </a:lnTo>
                      <a:lnTo>
                        <a:pt x="173" y="100"/>
                      </a:lnTo>
                      <a:lnTo>
                        <a:pt x="174" y="108"/>
                      </a:lnTo>
                      <a:lnTo>
                        <a:pt x="175" y="119"/>
                      </a:lnTo>
                      <a:lnTo>
                        <a:pt x="174" y="128"/>
                      </a:lnTo>
                      <a:lnTo>
                        <a:pt x="173" y="134"/>
                      </a:lnTo>
                      <a:lnTo>
                        <a:pt x="170" y="141"/>
                      </a:lnTo>
                      <a:lnTo>
                        <a:pt x="170" y="139"/>
                      </a:lnTo>
                      <a:lnTo>
                        <a:pt x="173" y="135"/>
                      </a:lnTo>
                      <a:lnTo>
                        <a:pt x="168" y="143"/>
                      </a:lnTo>
                      <a:lnTo>
                        <a:pt x="161" y="152"/>
                      </a:lnTo>
                      <a:lnTo>
                        <a:pt x="148" y="157"/>
                      </a:lnTo>
                      <a:lnTo>
                        <a:pt x="139" y="157"/>
                      </a:lnTo>
                      <a:lnTo>
                        <a:pt x="128" y="153"/>
                      </a:lnTo>
                      <a:lnTo>
                        <a:pt x="117" y="145"/>
                      </a:lnTo>
                      <a:lnTo>
                        <a:pt x="109" y="136"/>
                      </a:lnTo>
                      <a:lnTo>
                        <a:pt x="104" y="131"/>
                      </a:lnTo>
                      <a:lnTo>
                        <a:pt x="99" y="130"/>
                      </a:lnTo>
                      <a:lnTo>
                        <a:pt x="96" y="133"/>
                      </a:lnTo>
                      <a:lnTo>
                        <a:pt x="96" y="143"/>
                      </a:lnTo>
                      <a:lnTo>
                        <a:pt x="96" y="153"/>
                      </a:lnTo>
                      <a:lnTo>
                        <a:pt x="96" y="160"/>
                      </a:lnTo>
                      <a:lnTo>
                        <a:pt x="98" y="167"/>
                      </a:lnTo>
                      <a:lnTo>
                        <a:pt x="99" y="173"/>
                      </a:lnTo>
                      <a:lnTo>
                        <a:pt x="103" y="179"/>
                      </a:lnTo>
                      <a:lnTo>
                        <a:pt x="106" y="183"/>
                      </a:lnTo>
                      <a:lnTo>
                        <a:pt x="68" y="183"/>
                      </a:lnTo>
                    </a:path>
                  </a:pathLst>
                </a:custGeom>
                <a:solidFill>
                  <a:srgbClr val="0CB303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sv-SE"/>
                </a:p>
              </p:txBody>
            </p:sp>
          </p:grpSp>
        </p:grpSp>
        <p:sp>
          <p:nvSpPr>
            <p:cNvPr id="100" name="textruta 99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68113" y="1724150"/>
              <a:ext cx="3432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12+ </a:t>
              </a:r>
              <a:r>
                <a:rPr lang="sv-SE" sz="2400" dirty="0"/>
                <a:t>hp	</a:t>
              </a:r>
              <a:r>
                <a:rPr lang="sv-SE" sz="2400" dirty="0" smtClean="0"/>
                <a:t>3+korts farge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upp 5"/>
          <p:cNvGrpSpPr/>
          <p:nvPr/>
        </p:nvGrpSpPr>
        <p:grpSpPr>
          <a:xfrm>
            <a:off x="2284478" y="2250556"/>
            <a:ext cx="6467077" cy="461665"/>
            <a:chOff x="2301549" y="2229241"/>
            <a:chExt cx="6299514" cy="461665"/>
          </a:xfrm>
        </p:grpSpPr>
        <p:grpSp>
          <p:nvGrpSpPr>
            <p:cNvPr id="4" name="Grupp 3"/>
            <p:cNvGrpSpPr/>
            <p:nvPr/>
          </p:nvGrpSpPr>
          <p:grpSpPr>
            <a:xfrm>
              <a:off x="2301549" y="2244826"/>
              <a:ext cx="1612643" cy="423885"/>
              <a:chOff x="2805404" y="4129609"/>
              <a:chExt cx="1612643" cy="423885"/>
            </a:xfrm>
          </p:grpSpPr>
          <p:grpSp>
            <p:nvGrpSpPr>
              <p:cNvPr id="101" name="Grupp 100"/>
              <p:cNvGrpSpPr/>
              <p:nvPr/>
            </p:nvGrpSpPr>
            <p:grpSpPr>
              <a:xfrm>
                <a:off x="3635828" y="4130473"/>
                <a:ext cx="782219" cy="423021"/>
                <a:chOff x="6151981" y="712359"/>
                <a:chExt cx="782219" cy="423021"/>
              </a:xfrm>
            </p:grpSpPr>
            <p:sp>
              <p:nvSpPr>
                <p:cNvPr id="102" name="Rektangel med rundade hörn 46">
                  <a:extLst>
                    <a:ext uri="{FF2B5EF4-FFF2-40B4-BE49-F238E27FC236}">
                      <a16:creationId xmlns:a16="http://schemas.microsoft.com/office/drawing/2014/main" id="{6798C1D6-62AE-4ED3-86A4-B1FD5C4CBC39}"/>
                    </a:ext>
                  </a:extLst>
                </p:cNvPr>
                <p:cNvSpPr/>
                <p:nvPr/>
              </p:nvSpPr>
              <p:spPr>
                <a:xfrm>
                  <a:off x="6151981" y="712359"/>
                  <a:ext cx="782219" cy="423021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002060"/>
                      </a:solidFill>
                      <a:latin typeface="Arial Black" panose="020B0A04020102020204" pitchFamily="34" charset="0"/>
                    </a:rPr>
                    <a:t>1</a:t>
                  </a:r>
                </a:p>
              </p:txBody>
            </p:sp>
            <p:sp>
              <p:nvSpPr>
                <p:cNvPr id="103" name="Freeform 20" descr="90 %">
                  <a:extLst>
                    <a:ext uri="{FF2B5EF4-FFF2-40B4-BE49-F238E27FC236}">
                      <a16:creationId xmlns:a16="http://schemas.microsoft.com/office/drawing/2014/main" id="{44F978CB-A69D-490A-B68C-EA40D3B618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550432" y="812179"/>
                  <a:ext cx="210037" cy="218341"/>
                </a:xfrm>
                <a:custGeom>
                  <a:avLst/>
                  <a:gdLst>
                    <a:gd name="T0" fmla="*/ 2147483646 w 154"/>
                    <a:gd name="T1" fmla="*/ 2147483646 h 180"/>
                    <a:gd name="T2" fmla="*/ 2147483646 w 154"/>
                    <a:gd name="T3" fmla="*/ 2147483646 h 180"/>
                    <a:gd name="T4" fmla="*/ 2147483646 w 154"/>
                    <a:gd name="T5" fmla="*/ 2147483646 h 180"/>
                    <a:gd name="T6" fmla="*/ 2147483646 w 154"/>
                    <a:gd name="T7" fmla="*/ 2147483646 h 180"/>
                    <a:gd name="T8" fmla="*/ 2147483646 w 154"/>
                    <a:gd name="T9" fmla="*/ 2147483646 h 180"/>
                    <a:gd name="T10" fmla="*/ 2147483646 w 154"/>
                    <a:gd name="T11" fmla="*/ 2147483646 h 180"/>
                    <a:gd name="T12" fmla="*/ 2147483646 w 154"/>
                    <a:gd name="T13" fmla="*/ 2147483646 h 180"/>
                    <a:gd name="T14" fmla="*/ 2147483646 w 154"/>
                    <a:gd name="T15" fmla="*/ 2147483646 h 180"/>
                    <a:gd name="T16" fmla="*/ 2147483646 w 154"/>
                    <a:gd name="T17" fmla="*/ 2147483646 h 180"/>
                    <a:gd name="T18" fmla="*/ 2147483646 w 154"/>
                    <a:gd name="T19" fmla="*/ 2147483646 h 180"/>
                    <a:gd name="T20" fmla="*/ 2147483646 w 154"/>
                    <a:gd name="T21" fmla="*/ 2147483646 h 180"/>
                    <a:gd name="T22" fmla="*/ 2147483646 w 154"/>
                    <a:gd name="T23" fmla="*/ 2147483646 h 180"/>
                    <a:gd name="T24" fmla="*/ 2147483646 w 154"/>
                    <a:gd name="T25" fmla="*/ 2147483646 h 180"/>
                    <a:gd name="T26" fmla="*/ 2147483646 w 154"/>
                    <a:gd name="T27" fmla="*/ 2147483646 h 180"/>
                    <a:gd name="T28" fmla="*/ 2147483646 w 154"/>
                    <a:gd name="T29" fmla="*/ 2147483646 h 180"/>
                    <a:gd name="T30" fmla="*/ 2147483646 w 154"/>
                    <a:gd name="T31" fmla="*/ 2147483646 h 180"/>
                    <a:gd name="T32" fmla="*/ 2147483646 w 154"/>
                    <a:gd name="T33" fmla="*/ 2147483646 h 180"/>
                    <a:gd name="T34" fmla="*/ 2147483646 w 154"/>
                    <a:gd name="T35" fmla="*/ 2147483646 h 180"/>
                    <a:gd name="T36" fmla="*/ 2147483646 w 154"/>
                    <a:gd name="T37" fmla="*/ 2147483646 h 180"/>
                    <a:gd name="T38" fmla="*/ 2147483646 w 154"/>
                    <a:gd name="T39" fmla="*/ 2147483646 h 180"/>
                    <a:gd name="T40" fmla="*/ 2147483646 w 154"/>
                    <a:gd name="T41" fmla="*/ 2147483646 h 180"/>
                    <a:gd name="T42" fmla="*/ 2147483646 w 154"/>
                    <a:gd name="T43" fmla="*/ 2147483646 h 180"/>
                    <a:gd name="T44" fmla="*/ 2147483646 w 154"/>
                    <a:gd name="T45" fmla="*/ 2147483646 h 180"/>
                    <a:gd name="T46" fmla="*/ 2147483646 w 154"/>
                    <a:gd name="T47" fmla="*/ 2147483646 h 180"/>
                    <a:gd name="T48" fmla="*/ 2147483646 w 154"/>
                    <a:gd name="T49" fmla="*/ 2147483646 h 180"/>
                    <a:gd name="T50" fmla="*/ 2147483646 w 154"/>
                    <a:gd name="T51" fmla="*/ 2147483646 h 180"/>
                    <a:gd name="T52" fmla="*/ 2147483646 w 154"/>
                    <a:gd name="T53" fmla="*/ 2147483646 h 180"/>
                    <a:gd name="T54" fmla="*/ 2147483646 w 154"/>
                    <a:gd name="T55" fmla="*/ 2147483646 h 180"/>
                    <a:gd name="T56" fmla="*/ 2147483646 w 154"/>
                    <a:gd name="T57" fmla="*/ 0 h 180"/>
                    <a:gd name="T58" fmla="*/ 2147483646 w 154"/>
                    <a:gd name="T59" fmla="*/ 2147483646 h 180"/>
                    <a:gd name="T60" fmla="*/ 2147483646 w 154"/>
                    <a:gd name="T61" fmla="*/ 2147483646 h 180"/>
                    <a:gd name="T62" fmla="*/ 2147483646 w 154"/>
                    <a:gd name="T63" fmla="*/ 2147483646 h 180"/>
                    <a:gd name="T64" fmla="*/ 2147483646 w 154"/>
                    <a:gd name="T65" fmla="*/ 2147483646 h 180"/>
                    <a:gd name="T66" fmla="*/ 2147483646 w 154"/>
                    <a:gd name="T67" fmla="*/ 2147483646 h 180"/>
                    <a:gd name="T68" fmla="*/ 2147483646 w 154"/>
                    <a:gd name="T69" fmla="*/ 2147483646 h 180"/>
                    <a:gd name="T70" fmla="*/ 0 w 154"/>
                    <a:gd name="T71" fmla="*/ 2147483646 h 180"/>
                    <a:gd name="T72" fmla="*/ 2147483646 w 154"/>
                    <a:gd name="T73" fmla="*/ 2147483646 h 180"/>
                    <a:gd name="T74" fmla="*/ 2147483646 w 154"/>
                    <a:gd name="T75" fmla="*/ 2147483646 h 180"/>
                    <a:gd name="T76" fmla="*/ 2147483646 w 154"/>
                    <a:gd name="T77" fmla="*/ 2147483646 h 180"/>
                    <a:gd name="T78" fmla="*/ 2147483646 w 154"/>
                    <a:gd name="T79" fmla="*/ 2147483646 h 180"/>
                    <a:gd name="T80" fmla="*/ 2147483646 w 154"/>
                    <a:gd name="T81" fmla="*/ 2147483646 h 180"/>
                    <a:gd name="T82" fmla="*/ 2147483646 w 154"/>
                    <a:gd name="T83" fmla="*/ 2147483646 h 180"/>
                    <a:gd name="T84" fmla="*/ 2147483646 w 154"/>
                    <a:gd name="T85" fmla="*/ 2147483646 h 180"/>
                    <a:gd name="T86" fmla="*/ 2147483646 w 154"/>
                    <a:gd name="T87" fmla="*/ 2147483646 h 180"/>
                    <a:gd name="T88" fmla="*/ 2147483646 w 154"/>
                    <a:gd name="T89" fmla="*/ 2147483646 h 180"/>
                    <a:gd name="T90" fmla="*/ 2147483646 w 154"/>
                    <a:gd name="T91" fmla="*/ 2147483646 h 180"/>
                    <a:gd name="T92" fmla="*/ 2147483646 w 154"/>
                    <a:gd name="T93" fmla="*/ 2147483646 h 180"/>
                    <a:gd name="T94" fmla="*/ 2147483646 w 154"/>
                    <a:gd name="T95" fmla="*/ 2147483646 h 180"/>
                    <a:gd name="T96" fmla="*/ 2147483646 w 154"/>
                    <a:gd name="T97" fmla="*/ 2147483646 h 180"/>
                    <a:gd name="T98" fmla="*/ 2147483646 w 154"/>
                    <a:gd name="T99" fmla="*/ 2147483646 h 180"/>
                    <a:gd name="T100" fmla="*/ 2147483646 w 154"/>
                    <a:gd name="T101" fmla="*/ 2147483646 h 180"/>
                    <a:gd name="T102" fmla="*/ 2147483646 w 154"/>
                    <a:gd name="T103" fmla="*/ 2147483646 h 180"/>
                    <a:gd name="T104" fmla="*/ 2147483646 w 154"/>
                    <a:gd name="T105" fmla="*/ 2147483646 h 180"/>
                    <a:gd name="T106" fmla="*/ 2147483646 w 154"/>
                    <a:gd name="T107" fmla="*/ 2147483646 h 180"/>
                    <a:gd name="T108" fmla="*/ 2147483646 w 154"/>
                    <a:gd name="T109" fmla="*/ 2147483646 h 180"/>
                    <a:gd name="T110" fmla="*/ 2147483646 w 154"/>
                    <a:gd name="T111" fmla="*/ 2147483646 h 18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54"/>
                    <a:gd name="T169" fmla="*/ 0 h 180"/>
                    <a:gd name="T170" fmla="*/ 154 w 154"/>
                    <a:gd name="T171" fmla="*/ 180 h 180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54" h="180">
                      <a:moveTo>
                        <a:pt x="78" y="179"/>
                      </a:moveTo>
                      <a:lnTo>
                        <a:pt x="97" y="179"/>
                      </a:lnTo>
                      <a:lnTo>
                        <a:pt x="97" y="178"/>
                      </a:lnTo>
                      <a:lnTo>
                        <a:pt x="89" y="166"/>
                      </a:lnTo>
                      <a:lnTo>
                        <a:pt x="86" y="153"/>
                      </a:lnTo>
                      <a:lnTo>
                        <a:pt x="86" y="130"/>
                      </a:lnTo>
                      <a:lnTo>
                        <a:pt x="87" y="130"/>
                      </a:lnTo>
                      <a:lnTo>
                        <a:pt x="93" y="148"/>
                      </a:lnTo>
                      <a:lnTo>
                        <a:pt x="99" y="155"/>
                      </a:lnTo>
                      <a:lnTo>
                        <a:pt x="106" y="160"/>
                      </a:lnTo>
                      <a:lnTo>
                        <a:pt x="114" y="163"/>
                      </a:lnTo>
                      <a:lnTo>
                        <a:pt x="119" y="164"/>
                      </a:lnTo>
                      <a:lnTo>
                        <a:pt x="123" y="165"/>
                      </a:lnTo>
                      <a:lnTo>
                        <a:pt x="131" y="163"/>
                      </a:lnTo>
                      <a:lnTo>
                        <a:pt x="140" y="159"/>
                      </a:lnTo>
                      <a:lnTo>
                        <a:pt x="140" y="158"/>
                      </a:lnTo>
                      <a:lnTo>
                        <a:pt x="150" y="143"/>
                      </a:lnTo>
                      <a:lnTo>
                        <a:pt x="153" y="126"/>
                      </a:lnTo>
                      <a:lnTo>
                        <a:pt x="153" y="121"/>
                      </a:lnTo>
                      <a:lnTo>
                        <a:pt x="152" y="117"/>
                      </a:lnTo>
                      <a:lnTo>
                        <a:pt x="150" y="108"/>
                      </a:lnTo>
                      <a:lnTo>
                        <a:pt x="140" y="93"/>
                      </a:lnTo>
                      <a:lnTo>
                        <a:pt x="140" y="94"/>
                      </a:lnTo>
                      <a:lnTo>
                        <a:pt x="115" y="58"/>
                      </a:lnTo>
                      <a:lnTo>
                        <a:pt x="117" y="59"/>
                      </a:lnTo>
                      <a:lnTo>
                        <a:pt x="95" y="31"/>
                      </a:lnTo>
                      <a:lnTo>
                        <a:pt x="77" y="1"/>
                      </a:lnTo>
                      <a:lnTo>
                        <a:pt x="76" y="0"/>
                      </a:lnTo>
                      <a:lnTo>
                        <a:pt x="58" y="31"/>
                      </a:lnTo>
                      <a:lnTo>
                        <a:pt x="37" y="59"/>
                      </a:lnTo>
                      <a:lnTo>
                        <a:pt x="38" y="58"/>
                      </a:lnTo>
                      <a:lnTo>
                        <a:pt x="13" y="94"/>
                      </a:lnTo>
                      <a:lnTo>
                        <a:pt x="13" y="93"/>
                      </a:lnTo>
                      <a:lnTo>
                        <a:pt x="3" y="108"/>
                      </a:lnTo>
                      <a:lnTo>
                        <a:pt x="0" y="125"/>
                      </a:lnTo>
                      <a:lnTo>
                        <a:pt x="3" y="143"/>
                      </a:lnTo>
                      <a:lnTo>
                        <a:pt x="13" y="158"/>
                      </a:lnTo>
                      <a:lnTo>
                        <a:pt x="21" y="163"/>
                      </a:lnTo>
                      <a:lnTo>
                        <a:pt x="30" y="164"/>
                      </a:lnTo>
                      <a:lnTo>
                        <a:pt x="34" y="164"/>
                      </a:lnTo>
                      <a:lnTo>
                        <a:pt x="39" y="163"/>
                      </a:lnTo>
                      <a:lnTo>
                        <a:pt x="47" y="160"/>
                      </a:lnTo>
                      <a:lnTo>
                        <a:pt x="54" y="155"/>
                      </a:lnTo>
                      <a:lnTo>
                        <a:pt x="60" y="148"/>
                      </a:lnTo>
                      <a:lnTo>
                        <a:pt x="64" y="140"/>
                      </a:lnTo>
                      <a:lnTo>
                        <a:pt x="66" y="130"/>
                      </a:lnTo>
                      <a:lnTo>
                        <a:pt x="67" y="130"/>
                      </a:lnTo>
                      <a:lnTo>
                        <a:pt x="67" y="153"/>
                      </a:lnTo>
                      <a:lnTo>
                        <a:pt x="64" y="166"/>
                      </a:lnTo>
                      <a:lnTo>
                        <a:pt x="56" y="178"/>
                      </a:lnTo>
                      <a:lnTo>
                        <a:pt x="56" y="179"/>
                      </a:lnTo>
                      <a:lnTo>
                        <a:pt x="76" y="179"/>
                      </a:lnTo>
                      <a:lnTo>
                        <a:pt x="78" y="179"/>
                      </a:lnTo>
                    </a:path>
                  </a:pathLst>
                </a:custGeom>
                <a:pattFill prst="pct90">
                  <a:fgClr>
                    <a:srgbClr val="000080"/>
                  </a:fgClr>
                  <a:bgClr>
                    <a:schemeClr val="tx1"/>
                  </a:bgClr>
                </a:patt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  <p:grpSp>
            <p:nvGrpSpPr>
              <p:cNvPr id="104" name="Grupp 103"/>
              <p:cNvGrpSpPr/>
              <p:nvPr/>
            </p:nvGrpSpPr>
            <p:grpSpPr>
              <a:xfrm>
                <a:off x="2805404" y="4129609"/>
                <a:ext cx="766668" cy="420445"/>
                <a:chOff x="7691532" y="739488"/>
                <a:chExt cx="766668" cy="420445"/>
              </a:xfrm>
            </p:grpSpPr>
            <p:sp>
              <p:nvSpPr>
                <p:cNvPr id="105" name="Rektangel med rundade hörn 46">
                  <a:extLst>
                    <a:ext uri="{FF2B5EF4-FFF2-40B4-BE49-F238E27FC236}">
                      <a16:creationId xmlns:a16="http://schemas.microsoft.com/office/drawing/2014/main" id="{6798C1D6-62AE-4ED3-86A4-B1FD5C4CBC39}"/>
                    </a:ext>
                  </a:extLst>
                </p:cNvPr>
                <p:cNvSpPr/>
                <p:nvPr/>
              </p:nvSpPr>
              <p:spPr>
                <a:xfrm>
                  <a:off x="7691532" y="739488"/>
                  <a:ext cx="766668" cy="420445"/>
                </a:xfrm>
                <a:prstGeom prst="roundRect">
                  <a:avLst/>
                </a:prstGeom>
                <a:ln w="38100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36000" tIns="72000" rtlCol="0" anchor="ctr"/>
                <a:lstStyle/>
                <a:p>
                  <a:pPr marL="93663"/>
                  <a:r>
                    <a:rPr lang="sv-SE" sz="2400" b="1" dirty="0">
                      <a:solidFill>
                        <a:srgbClr val="FF0000"/>
                      </a:solidFill>
                      <a:latin typeface="Arial Black" panose="020B0A04020102020204" pitchFamily="34" charset="0"/>
                    </a:rPr>
                    <a:t>1</a:t>
                  </a:r>
                </a:p>
              </p:txBody>
            </p:sp>
            <p:sp>
              <p:nvSpPr>
                <p:cNvPr id="106" name="Freeform 21">
                  <a:extLst>
                    <a:ext uri="{FF2B5EF4-FFF2-40B4-BE49-F238E27FC236}">
                      <a16:creationId xmlns:a16="http://schemas.microsoft.com/office/drawing/2014/main" id="{1535FB28-4CF4-4DCF-9CB9-3BE494ED959D}"/>
                    </a:ext>
                  </a:extLst>
                </p:cNvPr>
                <p:cNvSpPr>
                  <a:spLocks/>
                </p:cNvSpPr>
                <p:nvPr/>
              </p:nvSpPr>
              <p:spPr bwMode="blackWhite">
                <a:xfrm>
                  <a:off x="8089474" y="844424"/>
                  <a:ext cx="216325" cy="220766"/>
                </a:xfrm>
                <a:custGeom>
                  <a:avLst/>
                  <a:gdLst>
                    <a:gd name="T0" fmla="*/ 2147483646 w 159"/>
                    <a:gd name="T1" fmla="*/ 2147483646 h 182"/>
                    <a:gd name="T2" fmla="*/ 2147483646 w 159"/>
                    <a:gd name="T3" fmla="*/ 2147483646 h 182"/>
                    <a:gd name="T4" fmla="*/ 2147483646 w 159"/>
                    <a:gd name="T5" fmla="*/ 2147483646 h 182"/>
                    <a:gd name="T6" fmla="*/ 2147483646 w 159"/>
                    <a:gd name="T7" fmla="*/ 2147483646 h 182"/>
                    <a:gd name="T8" fmla="*/ 2147483646 w 159"/>
                    <a:gd name="T9" fmla="*/ 2147483646 h 182"/>
                    <a:gd name="T10" fmla="*/ 2147483646 w 159"/>
                    <a:gd name="T11" fmla="*/ 2147483646 h 182"/>
                    <a:gd name="T12" fmla="*/ 2147483646 w 159"/>
                    <a:gd name="T13" fmla="*/ 2147483646 h 182"/>
                    <a:gd name="T14" fmla="*/ 2147483646 w 159"/>
                    <a:gd name="T15" fmla="*/ 2147483646 h 182"/>
                    <a:gd name="T16" fmla="*/ 2147483646 w 159"/>
                    <a:gd name="T17" fmla="*/ 2147483646 h 182"/>
                    <a:gd name="T18" fmla="*/ 2147483646 w 159"/>
                    <a:gd name="T19" fmla="*/ 2147483646 h 182"/>
                    <a:gd name="T20" fmla="*/ 2147483646 w 159"/>
                    <a:gd name="T21" fmla="*/ 2147483646 h 182"/>
                    <a:gd name="T22" fmla="*/ 2147483646 w 159"/>
                    <a:gd name="T23" fmla="*/ 2147483646 h 182"/>
                    <a:gd name="T24" fmla="*/ 2147483646 w 159"/>
                    <a:gd name="T25" fmla="*/ 2147483646 h 182"/>
                    <a:gd name="T26" fmla="*/ 2147483646 w 159"/>
                    <a:gd name="T27" fmla="*/ 2147483646 h 182"/>
                    <a:gd name="T28" fmla="*/ 2147483646 w 159"/>
                    <a:gd name="T29" fmla="*/ 0 h 182"/>
                    <a:gd name="T30" fmla="*/ 2147483646 w 159"/>
                    <a:gd name="T31" fmla="*/ 0 h 182"/>
                    <a:gd name="T32" fmla="*/ 2147483646 w 159"/>
                    <a:gd name="T33" fmla="*/ 2147483646 h 182"/>
                    <a:gd name="T34" fmla="*/ 2147483646 w 159"/>
                    <a:gd name="T35" fmla="*/ 2147483646 h 182"/>
                    <a:gd name="T36" fmla="*/ 2147483646 w 159"/>
                    <a:gd name="T37" fmla="*/ 2147483646 h 182"/>
                    <a:gd name="T38" fmla="*/ 2147483646 w 159"/>
                    <a:gd name="T39" fmla="*/ 2147483646 h 182"/>
                    <a:gd name="T40" fmla="*/ 2147483646 w 159"/>
                    <a:gd name="T41" fmla="*/ 2147483646 h 182"/>
                    <a:gd name="T42" fmla="*/ 2147483646 w 159"/>
                    <a:gd name="T43" fmla="*/ 2147483646 h 182"/>
                    <a:gd name="T44" fmla="*/ 2147483646 w 159"/>
                    <a:gd name="T45" fmla="*/ 2147483646 h 182"/>
                    <a:gd name="T46" fmla="*/ 2147483646 w 159"/>
                    <a:gd name="T47" fmla="*/ 2147483646 h 182"/>
                    <a:gd name="T48" fmla="*/ 2147483646 w 159"/>
                    <a:gd name="T49" fmla="*/ 2147483646 h 182"/>
                    <a:gd name="T50" fmla="*/ 2147483646 w 159"/>
                    <a:gd name="T51" fmla="*/ 2147483646 h 182"/>
                    <a:gd name="T52" fmla="*/ 2147483646 w 159"/>
                    <a:gd name="T53" fmla="*/ 2147483646 h 182"/>
                    <a:gd name="T54" fmla="*/ 2147483646 w 159"/>
                    <a:gd name="T55" fmla="*/ 2147483646 h 182"/>
                    <a:gd name="T56" fmla="*/ 2147483646 w 159"/>
                    <a:gd name="T57" fmla="*/ 2147483646 h 182"/>
                    <a:gd name="T58" fmla="*/ 2147483646 w 159"/>
                    <a:gd name="T59" fmla="*/ 2147483646 h 182"/>
                    <a:gd name="T60" fmla="*/ 2147483646 w 159"/>
                    <a:gd name="T61" fmla="*/ 0 h 182"/>
                    <a:gd name="T62" fmla="*/ 2147483646 w 159"/>
                    <a:gd name="T63" fmla="*/ 0 h 182"/>
                    <a:gd name="T64" fmla="*/ 2147483646 w 159"/>
                    <a:gd name="T65" fmla="*/ 2147483646 h 182"/>
                    <a:gd name="T66" fmla="*/ 2147483646 w 159"/>
                    <a:gd name="T67" fmla="*/ 2147483646 h 182"/>
                    <a:gd name="T68" fmla="*/ 2147483646 w 159"/>
                    <a:gd name="T69" fmla="*/ 2147483646 h 182"/>
                    <a:gd name="T70" fmla="*/ 2147483646 w 159"/>
                    <a:gd name="T71" fmla="*/ 2147483646 h 182"/>
                    <a:gd name="T72" fmla="*/ 2147483646 w 159"/>
                    <a:gd name="T73" fmla="*/ 2147483646 h 182"/>
                    <a:gd name="T74" fmla="*/ 0 w 159"/>
                    <a:gd name="T75" fmla="*/ 2147483646 h 182"/>
                    <a:gd name="T76" fmla="*/ 2147483646 w 159"/>
                    <a:gd name="T77" fmla="*/ 2147483646 h 182"/>
                    <a:gd name="T78" fmla="*/ 2147483646 w 159"/>
                    <a:gd name="T79" fmla="*/ 2147483646 h 182"/>
                    <a:gd name="T80" fmla="*/ 2147483646 w 159"/>
                    <a:gd name="T81" fmla="*/ 2147483646 h 182"/>
                    <a:gd name="T82" fmla="*/ 2147483646 w 159"/>
                    <a:gd name="T83" fmla="*/ 2147483646 h 182"/>
                    <a:gd name="T84" fmla="*/ 2147483646 w 159"/>
                    <a:gd name="T85" fmla="*/ 2147483646 h 182"/>
                    <a:gd name="T86" fmla="*/ 2147483646 w 159"/>
                    <a:gd name="T87" fmla="*/ 2147483646 h 182"/>
                    <a:gd name="T88" fmla="*/ 2147483646 w 159"/>
                    <a:gd name="T89" fmla="*/ 2147483646 h 182"/>
                    <a:gd name="T90" fmla="*/ 2147483646 w 159"/>
                    <a:gd name="T91" fmla="*/ 2147483646 h 182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159"/>
                    <a:gd name="T139" fmla="*/ 0 h 182"/>
                    <a:gd name="T140" fmla="*/ 159 w 159"/>
                    <a:gd name="T141" fmla="*/ 182 h 182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159" h="182">
                      <a:moveTo>
                        <a:pt x="80" y="181"/>
                      </a:moveTo>
                      <a:lnTo>
                        <a:pt x="111" y="135"/>
                      </a:lnTo>
                      <a:lnTo>
                        <a:pt x="109" y="135"/>
                      </a:lnTo>
                      <a:lnTo>
                        <a:pt x="132" y="107"/>
                      </a:lnTo>
                      <a:lnTo>
                        <a:pt x="151" y="75"/>
                      </a:lnTo>
                      <a:lnTo>
                        <a:pt x="151" y="76"/>
                      </a:lnTo>
                      <a:lnTo>
                        <a:pt x="156" y="62"/>
                      </a:lnTo>
                      <a:lnTo>
                        <a:pt x="158" y="45"/>
                      </a:lnTo>
                      <a:lnTo>
                        <a:pt x="158" y="41"/>
                      </a:lnTo>
                      <a:lnTo>
                        <a:pt x="157" y="38"/>
                      </a:lnTo>
                      <a:lnTo>
                        <a:pt x="156" y="30"/>
                      </a:lnTo>
                      <a:lnTo>
                        <a:pt x="151" y="14"/>
                      </a:lnTo>
                      <a:lnTo>
                        <a:pt x="145" y="8"/>
                      </a:lnTo>
                      <a:lnTo>
                        <a:pt x="138" y="4"/>
                      </a:lnTo>
                      <a:lnTo>
                        <a:pt x="122" y="0"/>
                      </a:lnTo>
                      <a:lnTo>
                        <a:pt x="119" y="0"/>
                      </a:lnTo>
                      <a:lnTo>
                        <a:pt x="115" y="1"/>
                      </a:lnTo>
                      <a:lnTo>
                        <a:pt x="107" y="3"/>
                      </a:lnTo>
                      <a:lnTo>
                        <a:pt x="100" y="8"/>
                      </a:lnTo>
                      <a:lnTo>
                        <a:pt x="94" y="14"/>
                      </a:lnTo>
                      <a:lnTo>
                        <a:pt x="95" y="14"/>
                      </a:lnTo>
                      <a:lnTo>
                        <a:pt x="87" y="35"/>
                      </a:lnTo>
                      <a:lnTo>
                        <a:pt x="84" y="41"/>
                      </a:lnTo>
                      <a:lnTo>
                        <a:pt x="79" y="43"/>
                      </a:lnTo>
                      <a:lnTo>
                        <a:pt x="74" y="41"/>
                      </a:lnTo>
                      <a:lnTo>
                        <a:pt x="71" y="35"/>
                      </a:lnTo>
                      <a:lnTo>
                        <a:pt x="62" y="14"/>
                      </a:lnTo>
                      <a:lnTo>
                        <a:pt x="63" y="14"/>
                      </a:lnTo>
                      <a:lnTo>
                        <a:pt x="57" y="8"/>
                      </a:lnTo>
                      <a:lnTo>
                        <a:pt x="51" y="4"/>
                      </a:lnTo>
                      <a:lnTo>
                        <a:pt x="35" y="0"/>
                      </a:lnTo>
                      <a:lnTo>
                        <a:pt x="31" y="0"/>
                      </a:lnTo>
                      <a:lnTo>
                        <a:pt x="27" y="1"/>
                      </a:lnTo>
                      <a:lnTo>
                        <a:pt x="20" y="3"/>
                      </a:lnTo>
                      <a:lnTo>
                        <a:pt x="13" y="8"/>
                      </a:lnTo>
                      <a:lnTo>
                        <a:pt x="7" y="14"/>
                      </a:lnTo>
                      <a:lnTo>
                        <a:pt x="2" y="30"/>
                      </a:lnTo>
                      <a:lnTo>
                        <a:pt x="0" y="45"/>
                      </a:lnTo>
                      <a:lnTo>
                        <a:pt x="1" y="61"/>
                      </a:lnTo>
                      <a:lnTo>
                        <a:pt x="7" y="76"/>
                      </a:lnTo>
                      <a:lnTo>
                        <a:pt x="6" y="75"/>
                      </a:lnTo>
                      <a:lnTo>
                        <a:pt x="26" y="106"/>
                      </a:lnTo>
                      <a:lnTo>
                        <a:pt x="48" y="135"/>
                      </a:lnTo>
                      <a:lnTo>
                        <a:pt x="47" y="135"/>
                      </a:lnTo>
                      <a:lnTo>
                        <a:pt x="78" y="181"/>
                      </a:lnTo>
                      <a:lnTo>
                        <a:pt x="80" y="181"/>
                      </a:lnTo>
                    </a:path>
                  </a:pathLst>
                </a:custGeom>
                <a:solidFill>
                  <a:srgbClr val="FF0000"/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v-SE"/>
                </a:p>
              </p:txBody>
            </p:sp>
          </p:grpSp>
        </p:grpSp>
        <p:sp>
          <p:nvSpPr>
            <p:cNvPr id="107" name="textruta 106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10469" y="2229241"/>
              <a:ext cx="34905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12+ </a:t>
              </a: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hp	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5+korts farge</a:t>
              </a:r>
              <a:endParaRPr lang="sv-SE" sz="24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7" name="Grupp 6"/>
          <p:cNvGrpSpPr/>
          <p:nvPr/>
        </p:nvGrpSpPr>
        <p:grpSpPr>
          <a:xfrm>
            <a:off x="4058634" y="2725143"/>
            <a:ext cx="5237762" cy="476723"/>
            <a:chOff x="4058634" y="2725143"/>
            <a:chExt cx="5237762" cy="476723"/>
          </a:xfrm>
        </p:grpSpPr>
        <p:sp>
          <p:nvSpPr>
            <p:cNvPr id="108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4058634" y="2725143"/>
              <a:ext cx="920630" cy="476723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1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09" name="textruta 108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68113" y="2734332"/>
              <a:ext cx="41282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dirty="0" smtClean="0"/>
                <a:t>15-17 </a:t>
              </a:r>
              <a:r>
                <a:rPr lang="sv-SE" sz="2400" dirty="0"/>
                <a:t>hp	</a:t>
              </a:r>
              <a:r>
                <a:rPr lang="sv-SE" sz="2400" dirty="0" smtClean="0"/>
                <a:t>Balansert hånd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4055523" y="4233592"/>
            <a:ext cx="5240873" cy="477678"/>
            <a:chOff x="4055523" y="4233592"/>
            <a:chExt cx="5240873" cy="477678"/>
          </a:xfrm>
        </p:grpSpPr>
        <p:sp>
          <p:nvSpPr>
            <p:cNvPr id="73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4055523" y="4233592"/>
              <a:ext cx="920630" cy="476723"/>
            </a:xfrm>
            <a:prstGeom prst="roundRect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2NT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114" name="textruta 113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68113" y="4249605"/>
              <a:ext cx="41282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20-21 </a:t>
              </a: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hp	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Balansert hånd</a:t>
              </a:r>
              <a:endParaRPr lang="sv-SE" sz="24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cxnSp>
        <p:nvCxnSpPr>
          <p:cNvPr id="16" name="Rak 15"/>
          <p:cNvCxnSpPr/>
          <p:nvPr/>
        </p:nvCxnSpPr>
        <p:spPr>
          <a:xfrm flipV="1">
            <a:off x="634482" y="1623527"/>
            <a:ext cx="8658808" cy="1866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ak 114"/>
          <p:cNvCxnSpPr/>
          <p:nvPr/>
        </p:nvCxnSpPr>
        <p:spPr>
          <a:xfrm flipV="1">
            <a:off x="637593" y="5862733"/>
            <a:ext cx="8658808" cy="1866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upp 8"/>
          <p:cNvGrpSpPr/>
          <p:nvPr/>
        </p:nvGrpSpPr>
        <p:grpSpPr>
          <a:xfrm>
            <a:off x="730690" y="3253164"/>
            <a:ext cx="8565709" cy="461665"/>
            <a:chOff x="730690" y="3253164"/>
            <a:chExt cx="8565709" cy="461665"/>
          </a:xfrm>
        </p:grpSpPr>
        <p:sp>
          <p:nvSpPr>
            <p:cNvPr id="113" name="textruta 112">
              <a:extLst>
                <a:ext uri="{FF2B5EF4-FFF2-40B4-BE49-F238E27FC236}">
                  <a16:creationId xmlns:a16="http://schemas.microsoft.com/office/drawing/2014/main" id="{7CD581F3-B873-4AC9-A012-2DF941AC2544}"/>
                </a:ext>
              </a:extLst>
            </p:cNvPr>
            <p:cNvSpPr txBox="1"/>
            <p:nvPr/>
          </p:nvSpPr>
          <p:spPr>
            <a:xfrm>
              <a:off x="5168113" y="3253164"/>
              <a:ext cx="41282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  <a:tabLst>
                  <a:tab pos="1614488" algn="l"/>
                </a:tabLst>
              </a:pP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2</a:t>
              </a: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0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+ </a:t>
              </a:r>
              <a:r>
                <a:rPr lang="sv-SE" sz="2400" b="1" dirty="0">
                  <a:solidFill>
                    <a:schemeClr val="bg2">
                      <a:lumMod val="50000"/>
                    </a:schemeClr>
                  </a:solidFill>
                </a:rPr>
                <a:t>hp	</a:t>
              </a:r>
              <a:r>
                <a:rPr lang="sv-SE" sz="2400" b="1" dirty="0" smtClean="0">
                  <a:solidFill>
                    <a:schemeClr val="bg2">
                      <a:lumMod val="50000"/>
                    </a:schemeClr>
                  </a:solidFill>
                </a:rPr>
                <a:t>Krav til utgang</a:t>
              </a:r>
              <a:endParaRPr lang="sv-SE" sz="24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grpSp>
          <p:nvGrpSpPr>
            <p:cNvPr id="83" name="Grupp 82"/>
            <p:cNvGrpSpPr/>
            <p:nvPr/>
          </p:nvGrpSpPr>
          <p:grpSpPr>
            <a:xfrm>
              <a:off x="730690" y="3272487"/>
              <a:ext cx="772422" cy="423019"/>
              <a:chOff x="4894318" y="3802701"/>
              <a:chExt cx="772422" cy="423019"/>
            </a:xfrm>
          </p:grpSpPr>
          <p:sp>
            <p:nvSpPr>
              <p:cNvPr id="84" name="Rektangel med rundade hörn 46">
                <a:extLst>
                  <a:ext uri="{FF2B5EF4-FFF2-40B4-BE49-F238E27FC236}">
                    <a16:creationId xmlns:a16="http://schemas.microsoft.com/office/drawing/2014/main" id="{6798C1D6-62AE-4ED3-86A4-B1FD5C4CBC39}"/>
                  </a:ext>
                </a:extLst>
              </p:cNvPr>
              <p:cNvSpPr/>
              <p:nvPr/>
            </p:nvSpPr>
            <p:spPr>
              <a:xfrm>
                <a:off x="4894318" y="3802701"/>
                <a:ext cx="772422" cy="423019"/>
              </a:xfrm>
              <a:prstGeom prst="roundRect">
                <a:avLst/>
              </a:prstGeom>
              <a:ln w="38100">
                <a:solidFill>
                  <a:srgbClr val="03A600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36000" tIns="72000" rtlCol="0" anchor="ctr"/>
              <a:lstStyle/>
              <a:p>
                <a:pPr marL="93663"/>
                <a:r>
                  <a:rPr lang="sv-SE" sz="2400" b="1" dirty="0">
                    <a:solidFill>
                      <a:srgbClr val="03A600"/>
                    </a:solidFill>
                    <a:latin typeface="Arial Black" panose="020B0A04020102020204" pitchFamily="34" charset="0"/>
                  </a:rPr>
                  <a:t>2</a:t>
                </a:r>
                <a:endParaRPr lang="sv-SE" sz="3400" b="1" dirty="0">
                  <a:solidFill>
                    <a:srgbClr val="03A600"/>
                  </a:solidFill>
                  <a:latin typeface="Arial Black" panose="020B0A04020102020204" pitchFamily="34" charset="0"/>
                </a:endParaRPr>
              </a:p>
            </p:txBody>
          </p:sp>
          <p:sp>
            <p:nvSpPr>
              <p:cNvPr id="85" name="Freeform 23" descr="90 %">
                <a:extLst>
                  <a:ext uri="{FF2B5EF4-FFF2-40B4-BE49-F238E27FC236}">
                    <a16:creationId xmlns:a16="http://schemas.microsoft.com/office/drawing/2014/main" id="{335CBF56-C075-49AB-89C4-5C21B2549E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283677" y="3905870"/>
                <a:ext cx="240239" cy="222937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rgbClr val="0CB303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75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175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75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75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5553</TotalTime>
  <Words>263</Words>
  <Application>Microsoft Office PowerPoint</Application>
  <PresentationFormat>A4 (210 x 297 mm)</PresentationFormat>
  <Paragraphs>128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10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7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Symbol</vt:lpstr>
      <vt:lpstr>Tahoma</vt:lpstr>
      <vt:lpstr>Wingdings</vt:lpstr>
      <vt:lpstr>Office-tema</vt:lpstr>
      <vt:lpstr>PowerPoint-presentasjon</vt:lpstr>
      <vt:lpstr>Sterke åpningshender</vt:lpstr>
      <vt:lpstr>Eksempel</vt:lpstr>
      <vt:lpstr>Åpning med balanserte hender</vt:lpstr>
      <vt:lpstr>Eksempel med sterke hender</vt:lpstr>
      <vt:lpstr>Sammenfatning av leksjon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343</cp:revision>
  <cp:lastPrinted>2017-11-26T19:36:56Z</cp:lastPrinted>
  <dcterms:created xsi:type="dcterms:W3CDTF">2017-05-29T10:48:30Z</dcterms:created>
  <dcterms:modified xsi:type="dcterms:W3CDTF">2018-08-24T08:43:58Z</dcterms:modified>
</cp:coreProperties>
</file>