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ial Black" panose="020B0A04020102020204" pitchFamily="34" charset="0"/>
      <p:bold r:id="rId13"/>
    </p:embeddedFont>
    <p:embeddedFont>
      <p:font typeface="Overlock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10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ustomXml" Target="../customXml/item2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198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15" name="Shape 15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1500" b="0" i="0" u="none" strike="noStrike" cap="none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BRIDGE</a:t>
              </a:r>
              <a:endParaRPr sz="8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4200" b="0" i="0" u="none" strike="noStrike" cap="non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THE #1 MIND SPORT</a:t>
              </a:r>
              <a:endParaRPr sz="42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53000" y="6453788"/>
            <a:ext cx="1111587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Lektion 4:</a:t>
            </a:r>
            <a:fld id="{00000000-1234-1234-1234-123412341234}" type="slidenum"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THE #1 MIND SPORT</a:t>
            </a:r>
            <a:endParaRPr sz="2800" b="0" i="0" u="none" strike="noStrike" cap="non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28937" y="1854001"/>
            <a:ext cx="8975972" cy="42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6">
            <a:alphaModFix/>
          </a:blip>
          <a:srcRect r="11010"/>
          <a:stretch/>
        </p:blipFill>
        <p:spPr>
          <a:xfrm>
            <a:off x="-1" y="0"/>
            <a:ext cx="99160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SvenskBridge_CMYK.eps"/>
          <p:cNvPicPr preferRelativeResize="0"/>
          <p:nvPr/>
        </p:nvPicPr>
        <p:blipFill rotWithShape="1">
          <a:blip r:embed="rId17">
            <a:alphaModFix/>
          </a:blip>
          <a:srcRect b="31313"/>
          <a:stretch/>
        </p:blipFill>
        <p:spPr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18" Type="http://schemas.openxmlformats.org/officeDocument/2006/relationships/image" Target="../media/image36.jpg"/><Relationship Id="rId26" Type="http://schemas.openxmlformats.org/officeDocument/2006/relationships/image" Target="../media/image44.jpg"/><Relationship Id="rId3" Type="http://schemas.openxmlformats.org/officeDocument/2006/relationships/image" Target="../media/image21.jpg"/><Relationship Id="rId21" Type="http://schemas.openxmlformats.org/officeDocument/2006/relationships/image" Target="../media/image39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5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jpg"/><Relationship Id="rId20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24" Type="http://schemas.openxmlformats.org/officeDocument/2006/relationships/image" Target="../media/image42.pn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23" Type="http://schemas.openxmlformats.org/officeDocument/2006/relationships/image" Target="../media/image41.jpg"/><Relationship Id="rId28" Type="http://schemas.openxmlformats.org/officeDocument/2006/relationships/image" Target="../media/image46.jpg"/><Relationship Id="rId10" Type="http://schemas.openxmlformats.org/officeDocument/2006/relationships/image" Target="../media/image28.jpg"/><Relationship Id="rId19" Type="http://schemas.openxmlformats.org/officeDocument/2006/relationships/image" Target="../media/image37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Relationship Id="rId22" Type="http://schemas.openxmlformats.org/officeDocument/2006/relationships/image" Target="../media/image40.jpg"/><Relationship Id="rId27" Type="http://schemas.openxmlformats.org/officeDocument/2006/relationships/image" Target="../media/image4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13" Type="http://schemas.openxmlformats.org/officeDocument/2006/relationships/image" Target="../media/image57.jpg"/><Relationship Id="rId18" Type="http://schemas.openxmlformats.org/officeDocument/2006/relationships/image" Target="../media/image62.jpg"/><Relationship Id="rId26" Type="http://schemas.openxmlformats.org/officeDocument/2006/relationships/image" Target="../media/image70.jpg"/><Relationship Id="rId3" Type="http://schemas.openxmlformats.org/officeDocument/2006/relationships/image" Target="../media/image47.jpg"/><Relationship Id="rId21" Type="http://schemas.openxmlformats.org/officeDocument/2006/relationships/image" Target="../media/image65.jpg"/><Relationship Id="rId7" Type="http://schemas.openxmlformats.org/officeDocument/2006/relationships/image" Target="../media/image51.jpg"/><Relationship Id="rId12" Type="http://schemas.openxmlformats.org/officeDocument/2006/relationships/image" Target="../media/image56.jpg"/><Relationship Id="rId17" Type="http://schemas.openxmlformats.org/officeDocument/2006/relationships/image" Target="../media/image61.jpg"/><Relationship Id="rId25" Type="http://schemas.openxmlformats.org/officeDocument/2006/relationships/image" Target="../media/image69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0.jpg"/><Relationship Id="rId20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24" Type="http://schemas.openxmlformats.org/officeDocument/2006/relationships/image" Target="../media/image68.jpg"/><Relationship Id="rId5" Type="http://schemas.openxmlformats.org/officeDocument/2006/relationships/image" Target="../media/image49.jpg"/><Relationship Id="rId15" Type="http://schemas.openxmlformats.org/officeDocument/2006/relationships/image" Target="../media/image59.jpg"/><Relationship Id="rId23" Type="http://schemas.openxmlformats.org/officeDocument/2006/relationships/image" Target="../media/image67.jpg"/><Relationship Id="rId28" Type="http://schemas.openxmlformats.org/officeDocument/2006/relationships/image" Target="../media/image72.jpg"/><Relationship Id="rId10" Type="http://schemas.openxmlformats.org/officeDocument/2006/relationships/image" Target="../media/image54.jpg"/><Relationship Id="rId19" Type="http://schemas.openxmlformats.org/officeDocument/2006/relationships/image" Target="../media/image63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Relationship Id="rId14" Type="http://schemas.openxmlformats.org/officeDocument/2006/relationships/image" Target="../media/image58.jpg"/><Relationship Id="rId22" Type="http://schemas.openxmlformats.org/officeDocument/2006/relationships/image" Target="../media/image66.jpg"/><Relationship Id="rId27" Type="http://schemas.openxmlformats.org/officeDocument/2006/relationships/image" Target="../media/image7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sv-SE" sz="185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Leksjon </a:t>
            </a:r>
            <a:r>
              <a:rPr lang="sv-SE" sz="185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185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748000" y="4329000"/>
            <a:ext cx="486929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Uts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pill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o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</a:t>
            </a:r>
            <a:r>
              <a:rPr lang="sv-SE" sz="28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il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leteknikk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8468" y="781071"/>
            <a:ext cx="2295000" cy="187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02" y="2513703"/>
            <a:ext cx="2301625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1038" y="365128"/>
            <a:ext cx="8543925" cy="6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Utsp</a:t>
            </a:r>
            <a:r>
              <a:rPr lang="sv-SE" sz="3959">
                <a:latin typeface="Arial Black"/>
                <a:ea typeface="Arial Black"/>
                <a:cs typeface="Arial Black"/>
                <a:sym typeface="Arial Black"/>
              </a:rPr>
              <a:t>il</a:t>
            </a: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 mot </a:t>
            </a:r>
            <a:r>
              <a:rPr lang="sv-SE" sz="3959">
                <a:latin typeface="Arial Black"/>
                <a:ea typeface="Arial Black"/>
                <a:cs typeface="Arial Black"/>
                <a:sym typeface="Arial Black"/>
              </a:rPr>
              <a:t>grand</a:t>
            </a:r>
            <a:endParaRPr sz="3959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350038" y="1204526"/>
            <a:ext cx="5147400" cy="3961419"/>
            <a:chOff x="2806664" y="1435751"/>
            <a:chExt cx="2483729" cy="1911468"/>
          </a:xfrm>
        </p:grpSpPr>
        <p:pic>
          <p:nvPicPr>
            <p:cNvPr id="105" name="Shape 10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743200">
              <a:off x="3113250" y="1734587"/>
              <a:ext cx="784292" cy="1465868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06" name="Shape 10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569336">
              <a:off x="3209586" y="1654413"/>
              <a:ext cx="774842" cy="1471571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07" name="Shape 10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9401462">
              <a:off x="3327257" y="1589095"/>
              <a:ext cx="757157" cy="1432660"/>
            </a:xfrm>
            <a:prstGeom prst="rect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08" name="Shape 10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1054021">
              <a:off x="3405036" y="1526700"/>
              <a:ext cx="784292" cy="1471571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09" name="Shape 10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681865">
              <a:off x="3475770" y="1498373"/>
              <a:ext cx="784292" cy="1494386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0" name="Shape 1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270589">
              <a:off x="3557243" y="1490788"/>
              <a:ext cx="798465" cy="1488681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1" name="Shape 11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672747" y="1489569"/>
              <a:ext cx="789016" cy="1465868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2" name="Shape 11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323910">
              <a:off x="3776929" y="1492150"/>
              <a:ext cx="789016" cy="1471572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3" name="Shape 11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10363653">
              <a:off x="3916009" y="1516555"/>
              <a:ext cx="781229" cy="1475198"/>
            </a:xfrm>
            <a:prstGeom prst="rect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4" name="Shape 11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549085">
              <a:off x="4017202" y="1529211"/>
              <a:ext cx="789016" cy="1465868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5" name="Shape 11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718551">
              <a:off x="4135703" y="1591165"/>
              <a:ext cx="784292" cy="1477275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6" name="Shape 11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1102883">
              <a:off x="4189467" y="1666969"/>
              <a:ext cx="784292" cy="1471571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7" name="Shape 117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1637360">
              <a:off x="4213708" y="1783132"/>
              <a:ext cx="784292" cy="1465868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8" name="Shape 118"/>
          <p:cNvSpPr txBox="1"/>
          <p:nvPr/>
        </p:nvSpPr>
        <p:spPr>
          <a:xfrm>
            <a:off x="5685300" y="2667621"/>
            <a:ext cx="2158168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</a:t>
            </a:r>
            <a: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sekvens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det h</a:t>
            </a:r>
            <a:r>
              <a:rPr lang="sv-SE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øyeste</a:t>
            </a:r>
            <a:r>
              <a:rPr lang="sv-SE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kortet </a:t>
            </a:r>
            <a:endParaRPr sz="2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343824" y="5133532"/>
            <a:ext cx="3334706" cy="95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Mot 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grand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sp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 vi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ut vår l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engste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f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rge.</a:t>
            </a:r>
            <a:endParaRPr sz="2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869100" y="3600122"/>
            <a:ext cx="2376075" cy="193992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7105083" y="4381026"/>
            <a:ext cx="24384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f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korts f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kortet fra toppen</a:t>
            </a:r>
            <a:endParaRPr sz="2000" b="1" i="0" u="none" strike="noStrike" cap="non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319294" y="5526246"/>
            <a:ext cx="27739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femkorts f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kortet 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fra toppen</a:t>
            </a:r>
            <a:endParaRPr sz="2000" b="1" i="0" u="none" strike="noStrike" cap="non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8468" y="781071"/>
            <a:ext cx="2295000" cy="187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02" y="2513703"/>
            <a:ext cx="2301625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81038" y="365128"/>
            <a:ext cx="8543925" cy="6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Utsp</a:t>
            </a:r>
            <a:r>
              <a:rPr lang="sv-SE" sz="3959">
                <a:latin typeface="Arial Black"/>
                <a:ea typeface="Arial Black"/>
                <a:cs typeface="Arial Black"/>
                <a:sym typeface="Arial Black"/>
              </a:rPr>
              <a:t>ill </a:t>
            </a:r>
            <a:r>
              <a:rPr lang="sv-SE" sz="3959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mot </a:t>
            </a:r>
            <a:r>
              <a:rPr lang="sv-SE" sz="3959">
                <a:latin typeface="Arial Black"/>
                <a:ea typeface="Arial Black"/>
                <a:cs typeface="Arial Black"/>
                <a:sym typeface="Arial Black"/>
              </a:rPr>
              <a:t>grand</a:t>
            </a:r>
            <a:endParaRPr sz="3959" b="1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5685300" y="2667622"/>
            <a:ext cx="2158168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</a:t>
            </a:r>
            <a:r>
              <a:rPr lang="sv-S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sekvens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det h</a:t>
            </a:r>
            <a:r>
              <a:rPr lang="sv-SE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øyeste</a:t>
            </a:r>
            <a:r>
              <a:rPr lang="sv-SE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kortet </a:t>
            </a:r>
            <a:endParaRPr sz="2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410546" y="5282822"/>
            <a:ext cx="4109363" cy="95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Mot 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grand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sp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 vi ut vår l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ngst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farge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dvs hj</a:t>
            </a:r>
            <a:r>
              <a:rPr lang="sv-SE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rter.</a:t>
            </a:r>
            <a:endParaRPr sz="2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9100" y="3600122"/>
            <a:ext cx="2376075" cy="193992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7105083" y="4381026"/>
            <a:ext cx="24384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f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rekorts f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kortet 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fra toppen</a:t>
            </a: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319294" y="5526246"/>
            <a:ext cx="27739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femkorts f</a:t>
            </a:r>
            <a:r>
              <a:rPr lang="sv-S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sv-SE" sz="2000" b="1" i="0" u="none" strike="noStrike" cap="non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kortet </a:t>
            </a:r>
            <a:r>
              <a:rPr lang="sv-SE" sz="20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fra toppen</a:t>
            </a:r>
            <a:endParaRPr sz="2000" b="1" i="0" u="none" strike="noStrike" cap="non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821" y="1078522"/>
            <a:ext cx="4380125" cy="407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l="-305" t="-13567" r="304" b="13566"/>
          <a:stretch/>
        </p:blipFill>
        <p:spPr>
          <a:xfrm>
            <a:off x="-18955" y="908720"/>
            <a:ext cx="6124083" cy="481401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81038" y="365128"/>
            <a:ext cx="8543925" cy="67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sv-SE" sz="3959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Utsp</a:t>
            </a:r>
            <a:r>
              <a:rPr lang="sv-SE" sz="3959" dirty="0">
                <a:latin typeface="Arial Black"/>
                <a:ea typeface="Arial Black"/>
                <a:cs typeface="Arial Black"/>
                <a:sym typeface="Arial Black"/>
              </a:rPr>
              <a:t>ill</a:t>
            </a:r>
            <a:r>
              <a:rPr lang="sv-SE" sz="3959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mot </a:t>
            </a:r>
            <a:r>
              <a:rPr lang="sv-SE" sz="3959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trumf</a:t>
            </a:r>
            <a:endParaRPr sz="3959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962770" y="4476073"/>
            <a:ext cx="4814766" cy="18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trumfkontrakt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 det v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ære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lurt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å sp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 en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kortf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sv-SE" sz="2400" b="1" i="0" u="none" strike="noStrike" cap="none" dirty="0" smtClean="0">
                <a:solidFill>
                  <a:srgbClr val="0CB303"/>
                </a:solidFill>
                <a:latin typeface="Calibri"/>
                <a:ea typeface="Calibri"/>
                <a:cs typeface="Calibri"/>
                <a:sym typeface="Calibri"/>
              </a:rPr>
              <a:t>singelton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å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kunne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jele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før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ører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rekker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  ta ut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283346" y="926714"/>
            <a:ext cx="4494190" cy="10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Calibri"/>
              <a:buNone/>
            </a:pPr>
            <a:r>
              <a:rPr lang="sv-SE" sz="2800" b="1" i="0" u="none" strike="noStrike" cap="none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Uts</a:t>
            </a:r>
            <a:r>
              <a:rPr lang="sv-SE" sz="2800" b="1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pill</a:t>
            </a:r>
            <a:r>
              <a:rPr lang="sv-SE" sz="2800" b="1" i="0" u="none" strike="noStrike" cap="none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8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8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sv-SE" sz="28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ter 1-3-5 regelen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Noto Sans Symbols"/>
              <a:buChar char="➢"/>
            </a:pP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øyeste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 fr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 sekvens</a:t>
            </a:r>
            <a:r>
              <a:rPr lang="sv-SE" sz="24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v-SE" sz="2400" b="1" i="0" u="none" strike="noStrike" cap="none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1" i="0" u="none" strike="noStrike" cap="none" dirty="0">
              <a:solidFill>
                <a:srgbClr val="000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Noto Sans Symbols"/>
              <a:buChar char="➢"/>
            </a:pP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fra toppen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 fr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 4-korts f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rge</a:t>
            </a:r>
            <a:endParaRPr sz="2400" b="1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Noto Sans Symbols"/>
              <a:buChar char="➢"/>
            </a:pP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. fra toppen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 fr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 5-korts f</a:t>
            </a:r>
            <a:r>
              <a:rPr lang="sv-SE" sz="24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4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rge </a:t>
            </a:r>
            <a:endParaRPr sz="2000" b="1" i="0" u="none" strike="noStrike" cap="none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5467103" y="1732797"/>
            <a:ext cx="2874182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eller fr</a:t>
            </a:r>
            <a:r>
              <a:rPr lang="sv-SE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singelton</a:t>
            </a:r>
            <a:endParaRPr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65560" y="1443241"/>
            <a:ext cx="25272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rter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658137" y="3619441"/>
            <a:ext cx="2725374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Utsp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l: </a:t>
            </a:r>
            <a:r>
              <a:rPr lang="sv-SE" sz="2400" b="1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Symbol"/>
              </a:rPr>
              <a:t>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Shape 151"/>
          <p:cNvGrpSpPr/>
          <p:nvPr/>
        </p:nvGrpSpPr>
        <p:grpSpPr>
          <a:xfrm>
            <a:off x="849728" y="851001"/>
            <a:ext cx="4481018" cy="2871254"/>
            <a:chOff x="1173000" y="1359000"/>
            <a:chExt cx="3830192" cy="2454231"/>
          </a:xfrm>
        </p:grpSpPr>
        <p:pic>
          <p:nvPicPr>
            <p:cNvPr id="152" name="Shape 1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73000" y="1359000"/>
              <a:ext cx="856731" cy="1329231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53" name="Shape 1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73000" y="1674000"/>
              <a:ext cx="844615" cy="1329230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54" name="Shape 1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73000" y="1944000"/>
              <a:ext cx="849808" cy="1329231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55" name="Shape 1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63000" y="1359000"/>
              <a:ext cx="860192" cy="1329231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56" name="Shape 15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63000" y="1629000"/>
              <a:ext cx="830769" cy="1329230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57" name="Shape 15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000" y="1899000"/>
              <a:ext cx="853269" cy="1329231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58" name="Shape 15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63000" y="2169000"/>
              <a:ext cx="848077" cy="1329231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59" name="Shape 15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163000" y="2484000"/>
              <a:ext cx="867115" cy="1329231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60" name="Shape 16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153000" y="1359000"/>
              <a:ext cx="855589" cy="1327460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61" name="Shape 16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153000" y="1674000"/>
              <a:ext cx="852132" cy="1327460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62" name="Shape 16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43000" y="1359000"/>
              <a:ext cx="851538" cy="1329231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63" name="Shape 16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143000" y="1629000"/>
              <a:ext cx="860192" cy="1329231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64" name="Shape 16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143000" y="1899000"/>
              <a:ext cx="855000" cy="1329231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1038" y="188640"/>
            <a:ext cx="8543925" cy="70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ille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strategi i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 grand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il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</a:t>
            </a:r>
            <a:endParaRPr sz="44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66" name="Shape 166"/>
          <p:cNvGrpSpPr/>
          <p:nvPr/>
        </p:nvGrpSpPr>
        <p:grpSpPr>
          <a:xfrm>
            <a:off x="951729" y="3746904"/>
            <a:ext cx="4442722" cy="2634424"/>
            <a:chOff x="1398000" y="4059000"/>
            <a:chExt cx="3288757" cy="1950152"/>
          </a:xfrm>
        </p:grpSpPr>
        <p:pic>
          <p:nvPicPr>
            <p:cNvPr id="167" name="Shape 16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-820188">
              <a:off x="1574550" y="4292792"/>
              <a:ext cx="1029937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68" name="Shape 16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-656338">
              <a:off x="1743507" y="4247406"/>
              <a:ext cx="1040468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69" name="Shape 16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-578763">
              <a:off x="1900640" y="4179208"/>
              <a:ext cx="1034149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0" name="Shape 170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rot="-502497">
              <a:off x="2050376" y="4175971"/>
              <a:ext cx="1017300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1" name="Shape 17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 rot="-380376">
              <a:off x="2198008" y="4143467"/>
              <a:ext cx="1048892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2" name="Shape 172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 rot="-236454">
              <a:off x="2371072" y="4117517"/>
              <a:ext cx="1042574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3" name="Shape 173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 rot="-156901">
              <a:off x="2549329" y="4129067"/>
              <a:ext cx="1017300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4" name="Shape 17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703851" y="4106432"/>
              <a:ext cx="1034149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5" name="Shape 175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 rot="183651">
              <a:off x="2835419" y="4085481"/>
              <a:ext cx="1035000" cy="1616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Shape 176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 rot="360887">
              <a:off x="3009907" y="4108619"/>
              <a:ext cx="1032043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7" name="Shape 177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 rot="507870">
              <a:off x="3173338" y="4141143"/>
              <a:ext cx="1036255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8" name="Shape 17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 rot="746213">
              <a:off x="3314976" y="4193371"/>
              <a:ext cx="1040468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9" name="Shape 179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 rot="948382">
              <a:off x="3443592" y="4260411"/>
              <a:ext cx="1042574" cy="1617569"/>
            </a:xfrm>
            <a:prstGeom prst="rect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80" name="Shape 180"/>
          <p:cNvSpPr/>
          <p:nvPr/>
        </p:nvSpPr>
        <p:spPr>
          <a:xfrm>
            <a:off x="6033120" y="1514835"/>
            <a:ext cx="3637353" cy="230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sti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r>
              <a:rPr lang="sv-SE" sz="2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spar</a:t>
            </a:r>
            <a:endParaRPr sz="2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Null</a:t>
            </a:r>
            <a:r>
              <a:rPr lang="sv-SE" sz="2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hj</a:t>
            </a:r>
            <a:r>
              <a:rPr lang="sv-SE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rter</a:t>
            </a:r>
            <a:endParaRPr sz="2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sv-SE" sz="2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ruter</a:t>
            </a:r>
            <a:endParaRPr sz="2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sv-SE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sv-SE" sz="2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kl</a:t>
            </a:r>
            <a:r>
              <a:rPr lang="sv-SE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</a:t>
            </a:r>
            <a:r>
              <a:rPr lang="sv-SE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Totalt 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fire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sikre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033119" y="3785672"/>
            <a:ext cx="3591173" cy="119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 hj</a:t>
            </a:r>
            <a:r>
              <a:rPr lang="sv-SE" sz="24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rter kan du godsp</a:t>
            </a:r>
            <a:r>
              <a:rPr lang="sv-SE" sz="24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ille</a:t>
            </a:r>
            <a:r>
              <a:rPr lang="sv-SE" sz="24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f</a:t>
            </a:r>
            <a:r>
              <a:rPr lang="sv-SE" sz="24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ire</a:t>
            </a:r>
            <a:r>
              <a:rPr lang="sv-SE" sz="24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sti</a:t>
            </a:r>
            <a:r>
              <a:rPr lang="sv-SE" sz="24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k, </a:t>
            </a:r>
            <a:r>
              <a:rPr lang="sv-SE" sz="2400" b="1" i="0" u="none" strike="noStrike" cap="none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ved å gi </a:t>
            </a:r>
            <a:r>
              <a:rPr lang="sv-SE" sz="24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bort </a:t>
            </a:r>
            <a:r>
              <a:rPr lang="sv-SE" sz="2400" b="1" i="0" u="none" strike="noStrike" cap="none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sv-SE" sz="24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r>
              <a:rPr lang="sv-SE" sz="24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k til hj</a:t>
            </a:r>
            <a:r>
              <a:rPr lang="sv-SE" sz="24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rter ess.</a:t>
            </a:r>
            <a:endParaRPr sz="240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033120" y="4919909"/>
            <a:ext cx="3332552" cy="82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Godsp</a:t>
            </a:r>
            <a:r>
              <a:rPr lang="sv-SE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ill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f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ør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sp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iller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ikre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kene.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293890" y="3100344"/>
            <a:ext cx="1146983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Utspill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Q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5246256" y="5792744"/>
            <a:ext cx="4378036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Vinn det f</a:t>
            </a: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</a:t>
            </a:r>
            <a:r>
              <a:rPr lang="sv-S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rst</a:t>
            </a: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sti</a:t>
            </a: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 o</a:t>
            </a: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sv-S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</a:t>
            </a: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</a:t>
            </a:r>
            <a:r>
              <a:rPr lang="sv-S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hj</a:t>
            </a: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rter!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5775671" y="980728"/>
            <a:ext cx="2934220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Calibri"/>
              <a:buNone/>
            </a:pPr>
            <a:r>
              <a:rPr lang="sv-SE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v-SE" sz="2000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ppgave</a:t>
            </a:r>
            <a:r>
              <a:rPr lang="sv-SE" sz="20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å</a:t>
            </a:r>
            <a:r>
              <a:rPr lang="sv-SE" sz="2000" b="0" i="0" u="none" strike="noStrike" cap="none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0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 s</a:t>
            </a:r>
            <a:r>
              <a:rPr lang="sv-SE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yv</a:t>
            </a:r>
            <a:r>
              <a:rPr lang="sv-SE" sz="20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sti</a:t>
            </a:r>
            <a:r>
              <a:rPr lang="sv-SE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0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20819" y="188640"/>
            <a:ext cx="8543925" cy="76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i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llestrategi </a:t>
            </a:r>
            <a:r>
              <a:rPr lang="sv-SE"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 </a:t>
            </a:r>
            <a:r>
              <a:rPr lang="sv-SE" sz="4400" b="0" i="0" u="none" strike="noStrike" cap="none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trum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f</a:t>
            </a:r>
            <a:r>
              <a:rPr lang="sv-SE" sz="4400" b="0" i="0" u="none" strike="noStrike" cap="none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</a:t>
            </a:r>
            <a:r>
              <a:rPr lang="sv-SE" smtClean="0">
                <a:latin typeface="Arial Black"/>
                <a:ea typeface="Arial Black"/>
                <a:cs typeface="Arial Black"/>
                <a:sym typeface="Arial Black"/>
              </a:rPr>
              <a:t>ill</a:t>
            </a:r>
            <a:endParaRPr sz="44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91" name="Shape 191"/>
          <p:cNvGrpSpPr/>
          <p:nvPr/>
        </p:nvGrpSpPr>
        <p:grpSpPr>
          <a:xfrm>
            <a:off x="799975" y="3799025"/>
            <a:ext cx="4513065" cy="2798327"/>
            <a:chOff x="4773000" y="3768170"/>
            <a:chExt cx="2956420" cy="1833129"/>
          </a:xfrm>
        </p:grpSpPr>
        <p:pic>
          <p:nvPicPr>
            <p:cNvPr id="192" name="Shape 19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136386">
              <a:off x="4984484" y="4034184"/>
              <a:ext cx="921964" cy="145693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93" name="Shape 1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904544">
              <a:off x="5111838" y="3991502"/>
              <a:ext cx="927655" cy="145693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94" name="Shape 19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768484">
              <a:off x="5237973" y="3918488"/>
              <a:ext cx="925758" cy="145693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95" name="Shape 19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458391">
              <a:off x="5360721" y="3889324"/>
              <a:ext cx="929552" cy="145693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96" name="Shape 19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288258">
              <a:off x="5507392" y="3871019"/>
              <a:ext cx="921964" cy="145693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97" name="Shape 19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182910">
              <a:off x="5646573" y="3838282"/>
              <a:ext cx="933346" cy="145693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98" name="Shape 19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63000" y="3817070"/>
              <a:ext cx="942831" cy="145693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99" name="Shape 19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89901">
              <a:off x="5892504" y="3813812"/>
              <a:ext cx="939037" cy="145693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00" name="Shape 20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374630">
              <a:off x="6019432" y="3815120"/>
              <a:ext cx="942831" cy="145693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01" name="Shape 20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512539">
              <a:off x="6181061" y="3846254"/>
              <a:ext cx="927655" cy="145693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02" name="Shape 20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712270">
              <a:off x="6317287" y="3868640"/>
              <a:ext cx="925758" cy="145693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03" name="Shape 20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873816">
              <a:off x="6471121" y="3902652"/>
              <a:ext cx="937140" cy="145693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04" name="Shape 20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095731">
              <a:off x="6599709" y="3941659"/>
              <a:ext cx="923003" cy="14676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5" name="Shape 205"/>
          <p:cNvGrpSpPr/>
          <p:nvPr/>
        </p:nvGrpSpPr>
        <p:grpSpPr>
          <a:xfrm>
            <a:off x="570514" y="840509"/>
            <a:ext cx="4859945" cy="2751000"/>
            <a:chOff x="1230186" y="1429101"/>
            <a:chExt cx="4154091" cy="2351447"/>
          </a:xfrm>
        </p:grpSpPr>
        <p:grpSp>
          <p:nvGrpSpPr>
            <p:cNvPr id="206" name="Shape 206"/>
            <p:cNvGrpSpPr/>
            <p:nvPr/>
          </p:nvGrpSpPr>
          <p:grpSpPr>
            <a:xfrm>
              <a:off x="4503000" y="1429101"/>
              <a:ext cx="881277" cy="2179898"/>
              <a:chOff x="4605772" y="1719000"/>
              <a:chExt cx="881277" cy="2179898"/>
            </a:xfrm>
          </p:grpSpPr>
          <p:pic>
            <p:nvPicPr>
              <p:cNvPr id="207" name="Shape 207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4605772" y="1719000"/>
                <a:ext cx="879375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208" name="Shape 208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4605772" y="2124000"/>
                <a:ext cx="879375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209" name="Shape 209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4605891" y="2529000"/>
                <a:ext cx="881158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210" name="Shape 210"/>
            <p:cNvGrpSpPr/>
            <p:nvPr/>
          </p:nvGrpSpPr>
          <p:grpSpPr>
            <a:xfrm>
              <a:off x="3479602" y="1429101"/>
              <a:ext cx="884348" cy="1684898"/>
              <a:chOff x="3479602" y="1719000"/>
              <a:chExt cx="884348" cy="1684898"/>
            </a:xfrm>
          </p:grpSpPr>
          <p:pic>
            <p:nvPicPr>
              <p:cNvPr id="211" name="Shape 211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3479602" y="1719000"/>
                <a:ext cx="861537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212" name="Shape 212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>
                <a:off x="3481008" y="2034000"/>
                <a:ext cx="882942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213" name="Shape 213"/>
            <p:cNvGrpSpPr/>
            <p:nvPr/>
          </p:nvGrpSpPr>
          <p:grpSpPr>
            <a:xfrm>
              <a:off x="2356710" y="1429101"/>
              <a:ext cx="893645" cy="2351447"/>
              <a:chOff x="2356710" y="1719000"/>
              <a:chExt cx="893645" cy="2351447"/>
            </a:xfrm>
          </p:grpSpPr>
          <p:pic>
            <p:nvPicPr>
              <p:cNvPr id="214" name="Shape 214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2362545" y="1719000"/>
                <a:ext cx="881158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215" name="Shape 215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2370876" y="2109000"/>
                <a:ext cx="863321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216" name="Shape 216"/>
              <p:cNvPicPr preferRelativeResize="0"/>
              <p:nvPr/>
            </p:nvPicPr>
            <p:blipFill rotWithShape="1">
              <a:blip r:embed="rId23">
                <a:alphaModFix/>
              </a:blip>
              <a:srcRect/>
              <a:stretch/>
            </p:blipFill>
            <p:spPr>
              <a:xfrm>
                <a:off x="2361711" y="2392800"/>
                <a:ext cx="882942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217" name="Shape 217"/>
              <p:cNvPicPr preferRelativeResize="0"/>
              <p:nvPr/>
            </p:nvPicPr>
            <p:blipFill rotWithShape="1">
              <a:blip r:embed="rId24">
                <a:alphaModFix/>
              </a:blip>
              <a:srcRect/>
              <a:stretch/>
            </p:blipFill>
            <p:spPr>
              <a:xfrm>
                <a:off x="2356710" y="2700548"/>
                <a:ext cx="893645" cy="136989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218" name="Shape 218"/>
            <p:cNvGrpSpPr/>
            <p:nvPr/>
          </p:nvGrpSpPr>
          <p:grpSpPr>
            <a:xfrm>
              <a:off x="1230186" y="1429101"/>
              <a:ext cx="883764" cy="2336797"/>
              <a:chOff x="1230186" y="1719000"/>
              <a:chExt cx="883764" cy="2336797"/>
            </a:xfrm>
          </p:grpSpPr>
          <p:pic>
            <p:nvPicPr>
              <p:cNvPr id="219" name="Shape 219"/>
              <p:cNvPicPr preferRelativeResize="0"/>
              <p:nvPr/>
            </p:nvPicPr>
            <p:blipFill rotWithShape="1">
              <a:blip r:embed="rId25">
                <a:alphaModFix/>
              </a:blip>
              <a:srcRect/>
              <a:stretch/>
            </p:blipFill>
            <p:spPr>
              <a:xfrm>
                <a:off x="1231008" y="1719000"/>
                <a:ext cx="882942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220" name="Shape 220"/>
              <p:cNvPicPr preferRelativeResize="0"/>
              <p:nvPr/>
            </p:nvPicPr>
            <p:blipFill rotWithShape="1">
              <a:blip r:embed="rId26">
                <a:alphaModFix/>
              </a:blip>
              <a:srcRect/>
              <a:stretch/>
            </p:blipFill>
            <p:spPr>
              <a:xfrm>
                <a:off x="1230891" y="2094000"/>
                <a:ext cx="881158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221" name="Shape 221"/>
              <p:cNvPicPr preferRelativeResize="0"/>
              <p:nvPr/>
            </p:nvPicPr>
            <p:blipFill rotWithShape="1">
              <a:blip r:embed="rId27">
                <a:alphaModFix/>
              </a:blip>
              <a:srcRect/>
              <a:stretch/>
            </p:blipFill>
            <p:spPr>
              <a:xfrm>
                <a:off x="1230186" y="2392800"/>
                <a:ext cx="870457" cy="136989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222" name="Shape 222"/>
              <p:cNvPicPr preferRelativeResize="0"/>
              <p:nvPr/>
            </p:nvPicPr>
            <p:blipFill rotWithShape="1">
              <a:blip r:embed="rId28">
                <a:alphaModFix/>
              </a:blip>
              <a:srcRect/>
              <a:stretch/>
            </p:blipFill>
            <p:spPr>
              <a:xfrm>
                <a:off x="1230538" y="2685899"/>
                <a:ext cx="875807" cy="1369898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</p:grpSp>
      <p:sp>
        <p:nvSpPr>
          <p:cNvPr id="223" name="Shape 223"/>
          <p:cNvSpPr/>
          <p:nvPr/>
        </p:nvSpPr>
        <p:spPr>
          <a:xfrm>
            <a:off x="5644522" y="1942280"/>
            <a:ext cx="3916990" cy="156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trumfsp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det oft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lurt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(spar) til mot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parten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tom for 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trumf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565726" y="3802245"/>
            <a:ext cx="360858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gjelder å</a:t>
            </a:r>
            <a:r>
              <a:rPr lang="sv-SE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telle ti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5218526" y="4811874"/>
            <a:ext cx="4631018" cy="119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sv-S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dette 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spillet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skal du sp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ille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spar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nger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den sitter 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2-2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</a:t>
            </a:r>
            <a:r>
              <a:rPr lang="sv-S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tre g</a:t>
            </a:r>
            <a:r>
              <a:rPr lang="sv-SE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nger 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den sitter </a:t>
            </a:r>
            <a:r>
              <a:rPr lang="sv-SE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3-1</a:t>
            </a:r>
            <a:endParaRPr sz="24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05617" y="3645024"/>
            <a:ext cx="1146983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Utspill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Q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5728046" y="1098939"/>
            <a:ext cx="3396904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895350" lvl="1" indent="-895350">
              <a:buClr>
                <a:srgbClr val="2E75B5"/>
              </a:buClr>
              <a:buSzPts val="2000"/>
              <a:buFont typeface="Calibri"/>
              <a:buNone/>
            </a:pPr>
            <a:r>
              <a:rPr lang="sv-SE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v-SE" sz="2000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ppgave</a:t>
            </a:r>
            <a:r>
              <a:rPr lang="sv-SE" sz="20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2000" b="0" i="0" u="none" strike="noStrike" cap="none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Å </a:t>
            </a:r>
            <a:r>
              <a:rPr lang="sv-SE" sz="20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 s</a:t>
            </a:r>
            <a:r>
              <a:rPr lang="sv-SE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yv </a:t>
            </a:r>
            <a:r>
              <a:rPr lang="sv-SE" sz="20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r>
              <a:rPr lang="sv-SE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sv-SE" sz="20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sv-SE" sz="2000" b="0" i="0" u="none" strike="noStrike" cap="none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med spar </a:t>
            </a:r>
            <a:r>
              <a:rPr lang="sv-SE" sz="2000" b="0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som </a:t>
            </a:r>
            <a:r>
              <a:rPr lang="sv-SE" sz="2000" b="0" i="0" u="none" strike="noStrike" cap="none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trum</a:t>
            </a:r>
            <a:r>
              <a:rPr lang="sv-SE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AE097999ED164B93C6B295E6C0BF35" ma:contentTypeVersion="17" ma:contentTypeDescription="Opprett et nytt dokument." ma:contentTypeScope="" ma:versionID="ae46f4756830a80994d1e81d75a0d275">
  <xsd:schema xmlns:xsd="http://www.w3.org/2001/XMLSchema" xmlns:xs="http://www.w3.org/2001/XMLSchema" xmlns:p="http://schemas.microsoft.com/office/2006/metadata/properties" xmlns:ns2="ba46bb66-fa50-49b9-8412-8febb6e11332" xmlns:ns3="e036ca3f-ecbf-4189-b30d-72b670c8beab" targetNamespace="http://schemas.microsoft.com/office/2006/metadata/properties" ma:root="true" ma:fieldsID="fe1c57f4a30e4176290cec4d575c04c9" ns2:_="" ns3:_="">
    <xsd:import namespace="ba46bb66-fa50-49b9-8412-8febb6e11332"/>
    <xsd:import namespace="e036ca3f-ecbf-4189-b30d-72b670c8b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6bb66-fa50-49b9-8412-8febb6e11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44e3e5-3780-4ead-8e38-625ea6d11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6ca3f-ecbf-4189-b30d-72b670c8b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38d326-9447-4264-98fc-34df5ad9a74a}" ma:internalName="TaxCatchAll" ma:showField="CatchAllData" ma:web="e036ca3f-ecbf-4189-b30d-72b670c8b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36ca3f-ecbf-4189-b30d-72b670c8beab" xsi:nil="true"/>
    <lcf76f155ced4ddcb4097134ff3c332f xmlns="ba46bb66-fa50-49b9-8412-8febb6e113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A2AB68-8664-4BA4-B586-3EACF8208F8E}"/>
</file>

<file path=customXml/itemProps2.xml><?xml version="1.0" encoding="utf-8"?>
<ds:datastoreItem xmlns:ds="http://schemas.openxmlformats.org/officeDocument/2006/customXml" ds:itemID="{8167F443-9F11-4A90-BDA6-285F2C1E437D}"/>
</file>

<file path=customXml/itemProps3.xml><?xml version="1.0" encoding="utf-8"?>
<ds:datastoreItem xmlns:ds="http://schemas.openxmlformats.org/officeDocument/2006/customXml" ds:itemID="{08798C0A-AEA0-4523-94A5-19EF867766EF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260</Words>
  <Application>Microsoft Office PowerPoint</Application>
  <PresentationFormat>A4 (210 x 297 mm)</PresentationFormat>
  <Paragraphs>50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Noto Sans Symbols</vt:lpstr>
      <vt:lpstr>Symbol</vt:lpstr>
      <vt:lpstr>Calibri</vt:lpstr>
      <vt:lpstr>Arial Black</vt:lpstr>
      <vt:lpstr>Overlock</vt:lpstr>
      <vt:lpstr>Office-tema</vt:lpstr>
      <vt:lpstr>PowerPoint-presentasjon</vt:lpstr>
      <vt:lpstr>Utspill mot grand</vt:lpstr>
      <vt:lpstr>Utspill mot grand</vt:lpstr>
      <vt:lpstr>Utspill mot trumf</vt:lpstr>
      <vt:lpstr>Spillestrategi i grandspill</vt:lpstr>
      <vt:lpstr>Spillestrategi i trumfspill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Marianne Harding</cp:lastModifiedBy>
  <cp:revision>17</cp:revision>
  <dcterms:modified xsi:type="dcterms:W3CDTF">2019-03-05T09:00:58Z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0x010100CDAE097999ED164B93C6B295E6C0BF35</vt:lpwstr>
  </property>
  <property fmtid="{D5CDD505-2E9C-101B-9397-08002B2CF9AE}" pid="3" name="MediaServiceImageTags">
    <vt:lpwstr/>
  </property>
</Properties>
</file>