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12"/>
  </p:notesMasterIdLst>
  <p:sldIdLst>
    <p:sldId id="25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CB303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8" autoAdjust="0"/>
  </p:normalViewPr>
  <p:slideViewPr>
    <p:cSldViewPr snapToGrid="0">
      <p:cViewPr varScale="1">
        <p:scale>
          <a:sx n="56" d="100"/>
          <a:sy n="56" d="100"/>
        </p:scale>
        <p:origin x="1344" y="4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0CF3-4659-4692-A80F-496ECB299B63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C6720-1112-4735-9D23-13905DFD9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49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720-1112-4735-9D23-13905DFD97C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12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9: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8.jpeg"/><Relationship Id="rId18" Type="http://schemas.openxmlformats.org/officeDocument/2006/relationships/image" Target="../media/image67.jpeg"/><Relationship Id="rId3" Type="http://schemas.openxmlformats.org/officeDocument/2006/relationships/image" Target="../media/image51.jpeg"/><Relationship Id="rId21" Type="http://schemas.openxmlformats.org/officeDocument/2006/relationships/image" Target="../media/image44.jpeg"/><Relationship Id="rId7" Type="http://schemas.openxmlformats.org/officeDocument/2006/relationships/image" Target="../media/image58.jpeg"/><Relationship Id="rId12" Type="http://schemas.openxmlformats.org/officeDocument/2006/relationships/image" Target="../media/image81.jpeg"/><Relationship Id="rId17" Type="http://schemas.openxmlformats.org/officeDocument/2006/relationships/image" Target="../media/image57.jpeg"/><Relationship Id="rId2" Type="http://schemas.openxmlformats.org/officeDocument/2006/relationships/image" Target="../media/image50.jpeg"/><Relationship Id="rId16" Type="http://schemas.openxmlformats.org/officeDocument/2006/relationships/image" Target="../media/image4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45.jpeg"/><Relationship Id="rId10" Type="http://schemas.openxmlformats.org/officeDocument/2006/relationships/image" Target="../media/image79.jpeg"/><Relationship Id="rId19" Type="http://schemas.openxmlformats.org/officeDocument/2006/relationships/image" Target="../media/image48.jpeg"/><Relationship Id="rId4" Type="http://schemas.openxmlformats.org/officeDocument/2006/relationships/image" Target="../media/image60.jpeg"/><Relationship Id="rId9" Type="http://schemas.openxmlformats.org/officeDocument/2006/relationships/image" Target="../media/image78.jpeg"/><Relationship Id="rId1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emf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9" Type="http://schemas.openxmlformats.org/officeDocument/2006/relationships/image" Target="../media/image67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34" Type="http://schemas.openxmlformats.org/officeDocument/2006/relationships/image" Target="../media/image62.jpeg"/><Relationship Id="rId42" Type="http://schemas.openxmlformats.org/officeDocument/2006/relationships/image" Target="../media/image70.jpeg"/><Relationship Id="rId47" Type="http://schemas.openxmlformats.org/officeDocument/2006/relationships/image" Target="../media/image75.jpeg"/><Relationship Id="rId50" Type="http://schemas.openxmlformats.org/officeDocument/2006/relationships/image" Target="../media/image78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46" Type="http://schemas.openxmlformats.org/officeDocument/2006/relationships/image" Target="../media/image74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41" Type="http://schemas.openxmlformats.org/officeDocument/2006/relationships/image" Target="../media/image69.jpeg"/><Relationship Id="rId54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37" Type="http://schemas.openxmlformats.org/officeDocument/2006/relationships/image" Target="../media/image65.jpeg"/><Relationship Id="rId40" Type="http://schemas.openxmlformats.org/officeDocument/2006/relationships/image" Target="../media/image68.jpeg"/><Relationship Id="rId45" Type="http://schemas.openxmlformats.org/officeDocument/2006/relationships/image" Target="../media/image73.jpeg"/><Relationship Id="rId53" Type="http://schemas.openxmlformats.org/officeDocument/2006/relationships/image" Target="../media/image81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36" Type="http://schemas.openxmlformats.org/officeDocument/2006/relationships/image" Target="../media/image64.jpeg"/><Relationship Id="rId49" Type="http://schemas.openxmlformats.org/officeDocument/2006/relationships/image" Target="../media/image77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4" Type="http://schemas.openxmlformats.org/officeDocument/2006/relationships/image" Target="../media/image72.jpeg"/><Relationship Id="rId52" Type="http://schemas.openxmlformats.org/officeDocument/2006/relationships/image" Target="../media/image80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jpeg"/><Relationship Id="rId35" Type="http://schemas.openxmlformats.org/officeDocument/2006/relationships/image" Target="../media/image63.jpeg"/><Relationship Id="rId43" Type="http://schemas.openxmlformats.org/officeDocument/2006/relationships/image" Target="../media/image71.jpeg"/><Relationship Id="rId48" Type="http://schemas.openxmlformats.org/officeDocument/2006/relationships/image" Target="../media/image76.jpeg"/><Relationship Id="rId8" Type="http://schemas.openxmlformats.org/officeDocument/2006/relationships/image" Target="../media/image36.jpeg"/><Relationship Id="rId51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9" Type="http://schemas.openxmlformats.org/officeDocument/2006/relationships/image" Target="../media/image67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34" Type="http://schemas.openxmlformats.org/officeDocument/2006/relationships/image" Target="../media/image62.jpeg"/><Relationship Id="rId42" Type="http://schemas.openxmlformats.org/officeDocument/2006/relationships/image" Target="../media/image70.jpeg"/><Relationship Id="rId47" Type="http://schemas.openxmlformats.org/officeDocument/2006/relationships/image" Target="../media/image75.jpeg"/><Relationship Id="rId50" Type="http://schemas.openxmlformats.org/officeDocument/2006/relationships/image" Target="../media/image78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46" Type="http://schemas.openxmlformats.org/officeDocument/2006/relationships/image" Target="../media/image74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29" Type="http://schemas.openxmlformats.org/officeDocument/2006/relationships/image" Target="../media/image57.jpeg"/><Relationship Id="rId41" Type="http://schemas.openxmlformats.org/officeDocument/2006/relationships/image" Target="../media/image69.jpeg"/><Relationship Id="rId54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37" Type="http://schemas.openxmlformats.org/officeDocument/2006/relationships/image" Target="../media/image65.jpeg"/><Relationship Id="rId40" Type="http://schemas.openxmlformats.org/officeDocument/2006/relationships/image" Target="../media/image68.jpeg"/><Relationship Id="rId45" Type="http://schemas.openxmlformats.org/officeDocument/2006/relationships/image" Target="../media/image73.jpeg"/><Relationship Id="rId53" Type="http://schemas.openxmlformats.org/officeDocument/2006/relationships/image" Target="../media/image81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36" Type="http://schemas.openxmlformats.org/officeDocument/2006/relationships/image" Target="../media/image64.jpeg"/><Relationship Id="rId49" Type="http://schemas.openxmlformats.org/officeDocument/2006/relationships/image" Target="../media/image77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31" Type="http://schemas.openxmlformats.org/officeDocument/2006/relationships/image" Target="../media/image59.jpeg"/><Relationship Id="rId44" Type="http://schemas.openxmlformats.org/officeDocument/2006/relationships/image" Target="../media/image72.jpeg"/><Relationship Id="rId52" Type="http://schemas.openxmlformats.org/officeDocument/2006/relationships/image" Target="../media/image80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jpeg"/><Relationship Id="rId35" Type="http://schemas.openxmlformats.org/officeDocument/2006/relationships/image" Target="../media/image63.jpeg"/><Relationship Id="rId43" Type="http://schemas.openxmlformats.org/officeDocument/2006/relationships/image" Target="../media/image71.jpeg"/><Relationship Id="rId48" Type="http://schemas.openxmlformats.org/officeDocument/2006/relationships/image" Target="../media/image76.jpeg"/><Relationship Id="rId8" Type="http://schemas.openxmlformats.org/officeDocument/2006/relationships/image" Target="../media/image36.jpeg"/><Relationship Id="rId51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71.jpeg"/><Relationship Id="rId18" Type="http://schemas.openxmlformats.org/officeDocument/2006/relationships/image" Target="../media/image34.jpeg"/><Relationship Id="rId3" Type="http://schemas.openxmlformats.org/officeDocument/2006/relationships/image" Target="../media/image31.jpeg"/><Relationship Id="rId21" Type="http://schemas.openxmlformats.org/officeDocument/2006/relationships/image" Target="../media/image75.jpeg"/><Relationship Id="rId7" Type="http://schemas.openxmlformats.org/officeDocument/2006/relationships/image" Target="../media/image36.jpeg"/><Relationship Id="rId12" Type="http://schemas.openxmlformats.org/officeDocument/2006/relationships/image" Target="../media/image56.jpeg"/><Relationship Id="rId17" Type="http://schemas.openxmlformats.org/officeDocument/2006/relationships/image" Target="../media/image53.jpeg"/><Relationship Id="rId25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55.jpeg"/><Relationship Id="rId24" Type="http://schemas.openxmlformats.org/officeDocument/2006/relationships/image" Target="../media/image65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23" Type="http://schemas.openxmlformats.org/officeDocument/2006/relationships/image" Target="../media/image64.jpeg"/><Relationship Id="rId10" Type="http://schemas.openxmlformats.org/officeDocument/2006/relationships/image" Target="../media/image54.jpeg"/><Relationship Id="rId19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39.jpeg"/><Relationship Id="rId14" Type="http://schemas.openxmlformats.org/officeDocument/2006/relationships/image" Target="../media/image72.jpeg"/><Relationship Id="rId22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72.jpeg"/><Relationship Id="rId18" Type="http://schemas.openxmlformats.org/officeDocument/2006/relationships/image" Target="../media/image30.jpeg"/><Relationship Id="rId3" Type="http://schemas.openxmlformats.org/officeDocument/2006/relationships/image" Target="../media/image32.jpeg"/><Relationship Id="rId21" Type="http://schemas.openxmlformats.org/officeDocument/2006/relationships/image" Target="../media/image52.jpeg"/><Relationship Id="rId7" Type="http://schemas.openxmlformats.org/officeDocument/2006/relationships/image" Target="../media/image37.jpeg"/><Relationship Id="rId12" Type="http://schemas.openxmlformats.org/officeDocument/2006/relationships/image" Target="../media/image71.jpeg"/><Relationship Id="rId17" Type="http://schemas.openxmlformats.org/officeDocument/2006/relationships/image" Target="../media/image34.jpeg"/><Relationship Id="rId2" Type="http://schemas.openxmlformats.org/officeDocument/2006/relationships/image" Target="../media/image31.jpeg"/><Relationship Id="rId16" Type="http://schemas.openxmlformats.org/officeDocument/2006/relationships/image" Target="../media/image53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56.jpeg"/><Relationship Id="rId24" Type="http://schemas.openxmlformats.org/officeDocument/2006/relationships/image" Target="../media/image66.jpeg"/><Relationship Id="rId5" Type="http://schemas.openxmlformats.org/officeDocument/2006/relationships/image" Target="../media/image35.jpeg"/><Relationship Id="rId15" Type="http://schemas.openxmlformats.org/officeDocument/2006/relationships/image" Target="../media/image70.jpeg"/><Relationship Id="rId23" Type="http://schemas.openxmlformats.org/officeDocument/2006/relationships/image" Target="../media/image65.jpeg"/><Relationship Id="rId10" Type="http://schemas.openxmlformats.org/officeDocument/2006/relationships/image" Target="../media/image55.jpeg"/><Relationship Id="rId19" Type="http://schemas.openxmlformats.org/officeDocument/2006/relationships/image" Target="../media/image73.jpeg"/><Relationship Id="rId4" Type="http://schemas.openxmlformats.org/officeDocument/2006/relationships/image" Target="../media/image33.jpeg"/><Relationship Id="rId9" Type="http://schemas.openxmlformats.org/officeDocument/2006/relationships/image" Target="../media/image54.jpeg"/><Relationship Id="rId14" Type="http://schemas.openxmlformats.org/officeDocument/2006/relationships/image" Target="../media/image38.jpeg"/><Relationship Id="rId22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86.jpg"/><Relationship Id="rId18" Type="http://schemas.openxmlformats.org/officeDocument/2006/relationships/image" Target="../media/image60.jpeg"/><Relationship Id="rId3" Type="http://schemas.openxmlformats.org/officeDocument/2006/relationships/image" Target="../media/image32.jpeg"/><Relationship Id="rId21" Type="http://schemas.openxmlformats.org/officeDocument/2006/relationships/image" Target="../media/image75.jpeg"/><Relationship Id="rId7" Type="http://schemas.openxmlformats.org/officeDocument/2006/relationships/image" Target="../media/image11.jpg"/><Relationship Id="rId12" Type="http://schemas.openxmlformats.org/officeDocument/2006/relationships/image" Target="../media/image85.jpg"/><Relationship Id="rId17" Type="http://schemas.openxmlformats.org/officeDocument/2006/relationships/image" Target="../media/image59.jpeg"/><Relationship Id="rId2" Type="http://schemas.openxmlformats.org/officeDocument/2006/relationships/image" Target="../media/image31.jpeg"/><Relationship Id="rId16" Type="http://schemas.openxmlformats.org/officeDocument/2006/relationships/image" Target="../media/image71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84.jpg"/><Relationship Id="rId5" Type="http://schemas.openxmlformats.org/officeDocument/2006/relationships/image" Target="../media/image9.jpg"/><Relationship Id="rId15" Type="http://schemas.openxmlformats.org/officeDocument/2006/relationships/image" Target="../media/image70.jpeg"/><Relationship Id="rId10" Type="http://schemas.openxmlformats.org/officeDocument/2006/relationships/image" Target="../media/image83.jpg"/><Relationship Id="rId19" Type="http://schemas.openxmlformats.org/officeDocument/2006/relationships/image" Target="../media/image61.jpeg"/><Relationship Id="rId4" Type="http://schemas.openxmlformats.org/officeDocument/2006/relationships/image" Target="../media/image36.jpeg"/><Relationship Id="rId9" Type="http://schemas.openxmlformats.org/officeDocument/2006/relationships/image" Target="../media/image8.jp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86.jpg"/><Relationship Id="rId18" Type="http://schemas.openxmlformats.org/officeDocument/2006/relationships/image" Target="../media/image60.jpeg"/><Relationship Id="rId3" Type="http://schemas.openxmlformats.org/officeDocument/2006/relationships/image" Target="../media/image32.jpeg"/><Relationship Id="rId21" Type="http://schemas.openxmlformats.org/officeDocument/2006/relationships/image" Target="../media/image75.jpeg"/><Relationship Id="rId7" Type="http://schemas.openxmlformats.org/officeDocument/2006/relationships/image" Target="../media/image11.jpg"/><Relationship Id="rId12" Type="http://schemas.openxmlformats.org/officeDocument/2006/relationships/image" Target="../media/image85.jpg"/><Relationship Id="rId17" Type="http://schemas.openxmlformats.org/officeDocument/2006/relationships/image" Target="../media/image59.jpeg"/><Relationship Id="rId2" Type="http://schemas.openxmlformats.org/officeDocument/2006/relationships/image" Target="../media/image31.jpeg"/><Relationship Id="rId16" Type="http://schemas.openxmlformats.org/officeDocument/2006/relationships/image" Target="../media/image71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84.jpg"/><Relationship Id="rId5" Type="http://schemas.openxmlformats.org/officeDocument/2006/relationships/image" Target="../media/image9.jpg"/><Relationship Id="rId15" Type="http://schemas.openxmlformats.org/officeDocument/2006/relationships/image" Target="../media/image70.jpeg"/><Relationship Id="rId10" Type="http://schemas.openxmlformats.org/officeDocument/2006/relationships/image" Target="../media/image83.jpg"/><Relationship Id="rId19" Type="http://schemas.openxmlformats.org/officeDocument/2006/relationships/image" Target="../media/image61.jpeg"/><Relationship Id="rId4" Type="http://schemas.openxmlformats.org/officeDocument/2006/relationships/image" Target="../media/image36.jpeg"/><Relationship Id="rId9" Type="http://schemas.openxmlformats.org/officeDocument/2006/relationships/image" Target="../media/image8.jp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68.jpeg"/><Relationship Id="rId18" Type="http://schemas.openxmlformats.org/officeDocument/2006/relationships/image" Target="../media/image67.jpeg"/><Relationship Id="rId3" Type="http://schemas.openxmlformats.org/officeDocument/2006/relationships/image" Target="../media/image51.jpeg"/><Relationship Id="rId21" Type="http://schemas.openxmlformats.org/officeDocument/2006/relationships/image" Target="../media/image44.jpeg"/><Relationship Id="rId7" Type="http://schemas.openxmlformats.org/officeDocument/2006/relationships/image" Target="../media/image58.jpeg"/><Relationship Id="rId12" Type="http://schemas.openxmlformats.org/officeDocument/2006/relationships/image" Target="../media/image81.jpeg"/><Relationship Id="rId17" Type="http://schemas.openxmlformats.org/officeDocument/2006/relationships/image" Target="../media/image57.jpeg"/><Relationship Id="rId2" Type="http://schemas.openxmlformats.org/officeDocument/2006/relationships/image" Target="../media/image50.jpeg"/><Relationship Id="rId16" Type="http://schemas.openxmlformats.org/officeDocument/2006/relationships/image" Target="../media/image4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45.jpeg"/><Relationship Id="rId10" Type="http://schemas.openxmlformats.org/officeDocument/2006/relationships/image" Target="../media/image79.jpeg"/><Relationship Id="rId19" Type="http://schemas.openxmlformats.org/officeDocument/2006/relationships/image" Target="../media/image48.jpeg"/><Relationship Id="rId4" Type="http://schemas.openxmlformats.org/officeDocument/2006/relationships/image" Target="../media/image60.jpeg"/><Relationship Id="rId9" Type="http://schemas.openxmlformats.org/officeDocument/2006/relationships/image" Target="../media/image78.jpe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Leksjon 9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748000" y="4329000"/>
            <a:ext cx="4545000" cy="11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Krysstjeling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Toppe eller fiske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33" y="24089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6" y="2389282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9" y="238928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95" y="2389286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7" y="238928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562534" cy="685428"/>
          </a:xfrm>
        </p:spPr>
        <p:txBody>
          <a:bodyPr>
            <a:normAutofit fontScale="90000"/>
          </a:bodyPr>
          <a:lstStyle/>
          <a:p>
            <a:r>
              <a:rPr lang="sv-SE" spc="-150" dirty="0">
                <a:latin typeface="Arial Black" panose="020B0A04020102020204" pitchFamily="34" charset="0"/>
              </a:rPr>
              <a:t>Å ta ut trumfen når damen mangler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51444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>
                <a:solidFill>
                  <a:srgbClr val="006600"/>
                </a:solidFill>
                <a:latin typeface="+mn-lt"/>
              </a:rPr>
              <a:t>5</a:t>
            </a:r>
            <a:r>
              <a:rPr lang="sv-SE" altLang="sv-SE" sz="2000" dirty="0" smtClean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</a:t>
            </a:r>
            <a:endParaRPr lang="sv-SE" altLang="sv-SE" sz="2000" dirty="0" smtClean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146323" y="3041844"/>
            <a:ext cx="331347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åtte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</a:t>
            </a: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kal vi fiske opp </a:t>
            </a: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dama.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470969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9" y="309720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0" y="4709695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12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26" y="4709695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8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24" y="904610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05" y="90461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68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03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4709695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31" y="471952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14" y="914442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11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27" y="317846"/>
            <a:ext cx="3281321" cy="2711386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64730" y="228969"/>
            <a:ext cx="4067007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Krysstjeling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67" name="Grupp 66"/>
          <p:cNvGrpSpPr/>
          <p:nvPr/>
        </p:nvGrpSpPr>
        <p:grpSpPr>
          <a:xfrm>
            <a:off x="560439" y="601994"/>
            <a:ext cx="1243216" cy="3541404"/>
            <a:chOff x="763231" y="1388134"/>
            <a:chExt cx="849468" cy="2419780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05" y="1388134"/>
              <a:ext cx="829121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75" y="1714549"/>
              <a:ext cx="844381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31" y="2084004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48" y="2505735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8" name="Grupp 67"/>
          <p:cNvGrpSpPr/>
          <p:nvPr/>
        </p:nvGrpSpPr>
        <p:grpSpPr>
          <a:xfrm>
            <a:off x="1974351" y="555692"/>
            <a:ext cx="1256735" cy="3742688"/>
            <a:chOff x="1949149" y="1388134"/>
            <a:chExt cx="858705" cy="2557314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42" name="Bildobjekt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103" y="1388134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5" name="Bildobjekt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386" y="1695560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6" name="Bildobjekt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560" y="2008072"/>
              <a:ext cx="829121" cy="13123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7" name="Bildobjekt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016" y="2325670"/>
              <a:ext cx="83420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8" name="Bildobjekt 4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49" y="2638183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9" name="Grupp 68"/>
          <p:cNvGrpSpPr/>
          <p:nvPr/>
        </p:nvGrpSpPr>
        <p:grpSpPr>
          <a:xfrm>
            <a:off x="3419786" y="554010"/>
            <a:ext cx="1243217" cy="3654195"/>
            <a:chOff x="3209912" y="1388134"/>
            <a:chExt cx="849469" cy="2496849"/>
          </a:xfrm>
          <a:scene3d>
            <a:camera prst="orthographicFront">
              <a:rot lat="2400000" lon="0" rev="0"/>
            </a:camera>
            <a:lightRig rig="threePt" dir="t"/>
          </a:scene3d>
        </p:grpSpPr>
        <p:pic>
          <p:nvPicPr>
            <p:cNvPr id="49" name="Bildobjekt 4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43" y="1388134"/>
              <a:ext cx="834208" cy="13276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0" name="Bildobjekt 4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13" y="1791580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1" name="Bildobjekt 5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43" y="2167125"/>
              <a:ext cx="83420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2" name="Bildobjekt 5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12" y="2552285"/>
              <a:ext cx="849468" cy="133269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6" name="Grupp 65"/>
          <p:cNvGrpSpPr/>
          <p:nvPr/>
        </p:nvGrpSpPr>
        <p:grpSpPr>
          <a:xfrm>
            <a:off x="823116" y="4018417"/>
            <a:ext cx="3583525" cy="2618358"/>
            <a:chOff x="1459622" y="3263113"/>
            <a:chExt cx="2318054" cy="1617154"/>
          </a:xfrm>
        </p:grpSpPr>
        <p:pic>
          <p:nvPicPr>
            <p:cNvPr id="53" name="Bildobjekt 5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55511">
              <a:off x="1459622" y="3392430"/>
              <a:ext cx="849468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4" name="Bildobjekt 5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6749">
              <a:off x="1577548" y="3355480"/>
              <a:ext cx="844381" cy="13123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5" name="Bildobjekt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0755">
              <a:off x="1690395" y="3318536"/>
              <a:ext cx="824035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6" name="Bildobjekt 5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5731">
              <a:off x="1829078" y="3290822"/>
              <a:ext cx="824035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7" name="Bildobjekt 5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8232">
              <a:off x="1967756" y="3263113"/>
              <a:ext cx="849468" cy="13276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8" name="Bildobjekt 5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7556">
              <a:off x="2113396" y="3281585"/>
              <a:ext cx="824035" cy="130217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9" name="Bildobjekt 5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0809">
              <a:off x="2233601" y="3300061"/>
              <a:ext cx="839295" cy="130726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0" name="Bildobjekt 5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834" y="3337006"/>
              <a:ext cx="844381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1" name="Bildobjekt 6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809">
              <a:off x="2463445" y="3364714"/>
              <a:ext cx="829121" cy="130726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2" name="Bildobjekt 6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82">
              <a:off x="2579499" y="3392424"/>
              <a:ext cx="844381" cy="13072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3" name="Bildobjekt 6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7264">
              <a:off x="2710815" y="3438604"/>
              <a:ext cx="849468" cy="13021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4" name="Bildobjekt 6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11">
              <a:off x="2828743" y="3494017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5" name="Bildobjekt 6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5076">
              <a:off x="2928208" y="3567915"/>
              <a:ext cx="849468" cy="131235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8" name="Grupp 7"/>
          <p:cNvGrpSpPr/>
          <p:nvPr/>
        </p:nvGrpSpPr>
        <p:grpSpPr>
          <a:xfrm>
            <a:off x="197517" y="3705788"/>
            <a:ext cx="1341520" cy="397545"/>
            <a:chOff x="197517" y="3705788"/>
            <a:chExt cx="1341520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197517" y="3705788"/>
              <a:ext cx="134152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Utspill: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blackWhite">
            <a:xfrm>
              <a:off x="1084450" y="3818870"/>
              <a:ext cx="153861" cy="153860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4652322" y="3952992"/>
            <a:ext cx="5042284" cy="1936428"/>
            <a:chOff x="4652322" y="3952992"/>
            <a:chExt cx="5042284" cy="1936428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652322" y="3952992"/>
              <a:ext cx="5042284" cy="193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60363" indent="-360363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spc="-150" dirty="0" smtClean="0">
                  <a:latin typeface="+mn-lt"/>
                </a:rPr>
                <a:t>A</a:t>
              </a:r>
              <a:r>
                <a:rPr lang="sv-SE" altLang="sv-SE" sz="2400" spc="-150" dirty="0" smtClean="0">
                  <a:latin typeface="+mn-lt"/>
                </a:rPr>
                <a:t> – Vi kan få max ett stikk til om vi begynner med å ta ut trumfen. Tar vi for esset i</a:t>
              </a:r>
              <a:br>
                <a:rPr lang="sv-SE" altLang="sv-SE" sz="2400" spc="-150" dirty="0" smtClean="0">
                  <a:latin typeface="+mn-lt"/>
                </a:rPr>
              </a:br>
              <a:r>
                <a:rPr lang="sv-SE" altLang="sv-SE" sz="2400" spc="-150" dirty="0" smtClean="0">
                  <a:latin typeface="+mn-lt"/>
                </a:rPr>
                <a:t>     og       </a:t>
              </a:r>
              <a:r>
                <a:rPr lang="sv-SE" altLang="sv-SE" sz="2400" dirty="0" smtClean="0">
                  <a:latin typeface="+mn-lt"/>
                </a:rPr>
                <a:t>og deretter stjeler hjerter på den ene hånden og ruter på den andre hånden</a:t>
              </a:r>
              <a:r>
                <a:rPr lang="sv-SE" altLang="sv-SE" sz="2400" dirty="0">
                  <a:latin typeface="+mn-lt"/>
                </a:rPr>
                <a:t>,</a:t>
              </a:r>
              <a:r>
                <a:rPr lang="sv-SE" altLang="sv-SE" sz="2400" dirty="0" smtClean="0">
                  <a:latin typeface="+mn-lt"/>
                </a:rPr>
                <a:t> får vi 10 stikk.</a:t>
              </a: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blackWhite">
            <a:xfrm>
              <a:off x="5658778" y="4807333"/>
              <a:ext cx="230395" cy="243790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sz="2000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blackWhite">
            <a:xfrm>
              <a:off x="5105050" y="4798642"/>
              <a:ext cx="245129" cy="245127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sz="2000"/>
            </a:p>
          </p:txBody>
        </p:sp>
      </p:grpSp>
      <p:sp>
        <p:nvSpPr>
          <p:cNvPr id="2" name="Rektangel 1"/>
          <p:cNvSpPr/>
          <p:nvPr/>
        </p:nvSpPr>
        <p:spPr>
          <a:xfrm>
            <a:off x="4652322" y="3200794"/>
            <a:ext cx="276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K </a:t>
            </a:r>
            <a:r>
              <a:rPr lang="sv-SE" altLang="sv-SE" sz="2400" dirty="0"/>
              <a:t>–</a:t>
            </a:r>
            <a:r>
              <a:rPr lang="sv-SE" altLang="sv-SE" sz="2400" b="1" dirty="0"/>
              <a:t> </a:t>
            </a:r>
            <a:r>
              <a:rPr lang="sv-SE" altLang="sv-SE" sz="2400" dirty="0" smtClean="0"/>
              <a:t>Vi skal </a:t>
            </a:r>
            <a:r>
              <a:rPr lang="sv-SE" altLang="sv-SE" sz="2400" dirty="0"/>
              <a:t>ta 10 </a:t>
            </a:r>
            <a:r>
              <a:rPr lang="sv-SE" altLang="sv-SE" sz="2400" dirty="0" smtClean="0"/>
              <a:t>stikk</a:t>
            </a:r>
            <a:endParaRPr lang="sv-SE" altLang="sv-SE" sz="2400" dirty="0"/>
          </a:p>
        </p:txBody>
      </p:sp>
      <p:sp>
        <p:nvSpPr>
          <p:cNvPr id="3" name="Rektangel 2"/>
          <p:cNvSpPr/>
          <p:nvPr/>
        </p:nvSpPr>
        <p:spPr>
          <a:xfrm>
            <a:off x="4652322" y="3579196"/>
            <a:ext cx="291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R </a:t>
            </a:r>
            <a:r>
              <a:rPr lang="sv-SE" altLang="sv-SE" sz="2400" dirty="0"/>
              <a:t>–</a:t>
            </a:r>
            <a:r>
              <a:rPr lang="sv-SE" altLang="sv-SE" sz="2400" b="1" dirty="0"/>
              <a:t> </a:t>
            </a:r>
            <a:r>
              <a:rPr lang="sv-SE" altLang="sv-SE" sz="2400" dirty="0" smtClean="0"/>
              <a:t>Vi </a:t>
            </a:r>
            <a:r>
              <a:rPr lang="sv-SE" altLang="sv-SE" sz="2400" dirty="0"/>
              <a:t>har 6 </a:t>
            </a:r>
            <a:r>
              <a:rPr lang="sv-SE" altLang="sv-SE" sz="2400" b="1" dirty="0" smtClean="0"/>
              <a:t>sikre</a:t>
            </a:r>
            <a:r>
              <a:rPr lang="sv-SE" altLang="sv-SE" sz="2400" dirty="0" smtClean="0"/>
              <a:t> stikk</a:t>
            </a:r>
            <a:endParaRPr lang="sv-SE" altLang="sv-SE" sz="2400" dirty="0"/>
          </a:p>
        </p:txBody>
      </p:sp>
      <p:sp>
        <p:nvSpPr>
          <p:cNvPr id="5" name="Rektangel 4"/>
          <p:cNvSpPr/>
          <p:nvPr/>
        </p:nvSpPr>
        <p:spPr>
          <a:xfrm>
            <a:off x="4671987" y="5794732"/>
            <a:ext cx="413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/>
              <a:t>V</a:t>
            </a:r>
            <a:r>
              <a:rPr lang="sv-SE" altLang="sv-SE" sz="2400" dirty="0"/>
              <a:t> – </a:t>
            </a:r>
            <a:r>
              <a:rPr lang="sv-SE" altLang="sv-SE" sz="2400" dirty="0" smtClean="0"/>
              <a:t>Vi skal spille </a:t>
            </a:r>
            <a:r>
              <a:rPr lang="sv-SE" altLang="sv-SE" sz="2400" dirty="0"/>
              <a:t>på </a:t>
            </a:r>
            <a:r>
              <a:rPr lang="sv-SE" altLang="sv-SE" sz="2400" b="1" dirty="0" smtClean="0"/>
              <a:t>krysstjeling</a:t>
            </a:r>
            <a:r>
              <a:rPr lang="sv-SE" altLang="sv-SE" sz="2400" dirty="0" smtClean="0"/>
              <a:t>.</a:t>
            </a:r>
            <a:endParaRPr lang="sv-SE" altLang="sv-SE" sz="2400" dirty="0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5841878" y="2713654"/>
            <a:ext cx="2128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spiller 4 sp.</a:t>
            </a:r>
            <a:endParaRPr lang="sv-SE" altLang="sv-SE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0" name="Rektangulär 71"/>
          <p:cNvSpPr/>
          <p:nvPr/>
        </p:nvSpPr>
        <p:spPr>
          <a:xfrm>
            <a:off x="6129495" y="221064"/>
            <a:ext cx="2100105" cy="653143"/>
          </a:xfrm>
          <a:prstGeom prst="wedgeRectCallout">
            <a:avLst>
              <a:gd name="adj1" fmla="val 73183"/>
              <a:gd name="adj2" fmla="val 953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Bruk minst 30 sek</a:t>
            </a:r>
          </a:p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på en KRAV-analyse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7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3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83226" y="1081551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" y="1976325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" y="19763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" y="1995988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7" y="194683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6" y="1946830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5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26" y="865281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22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7" y="4847347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8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0" y="86528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6" y="86528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72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4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4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66" y="86528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7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3" y="865281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1" y="2487604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8760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467939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04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6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292022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348066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348066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2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06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234012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24" y="2340125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5" y="234012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5" y="2861230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9" y="2861230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5" y="2861230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42" y="339217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1" y="339217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3" y="339217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3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0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31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6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1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97" y="4847347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1" y="4847347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1" y="4847347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2" y="4847347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4847347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59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086082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Krysstjeling – slik foregår det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60" name="Bildobjekt 5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7" y="4898383"/>
            <a:ext cx="715051" cy="1102730"/>
          </a:xfrm>
          <a:prstGeom prst="rect">
            <a:avLst/>
          </a:prstGeom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7" y="4898383"/>
            <a:ext cx="715051" cy="1102730"/>
          </a:xfrm>
          <a:prstGeom prst="rect">
            <a:avLst/>
          </a:prstGeom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57" y="4898383"/>
            <a:ext cx="715051" cy="1102730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37" y="489838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17" y="4898383"/>
            <a:ext cx="715051" cy="110273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7" y="4898383"/>
            <a:ext cx="715051" cy="110273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77" y="4898383"/>
            <a:ext cx="715051" cy="1102730"/>
          </a:xfrm>
          <a:prstGeom prst="rect">
            <a:avLst/>
          </a:prstGeom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57" y="4898383"/>
            <a:ext cx="715051" cy="1102730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37" y="4898383"/>
            <a:ext cx="715051" cy="1102730"/>
          </a:xfrm>
          <a:prstGeom prst="rect">
            <a:avLst/>
          </a:prstGeom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13" y="4898383"/>
            <a:ext cx="715051" cy="1102730"/>
          </a:xfrm>
          <a:prstGeom prst="rect">
            <a:avLst/>
          </a:prstGeom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0380" y="5093498"/>
            <a:ext cx="715051" cy="1102730"/>
          </a:xfrm>
          <a:prstGeom prst="rect">
            <a:avLst/>
          </a:prstGeom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782529" y="2962394"/>
            <a:ext cx="4056421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Øst/Vest vinner de to siste stikkene på trumf, men kunne ikke forhindre at Syd vant de første 10 stikkene på krysstjeling.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7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85185E-6 L 0.22035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3.33333E-6 L -0.13734 0.14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2.96296E-6 L -0.18494 0.0020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508 -0.139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-0.05145 -0.1384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1.85185E-6 L 0.10529 -0.000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8702 0.1442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2.96296E-6 L -0.15016 0.0050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0.06025 0.1442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7037E-7 L -0.24856 0.0812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7037E-7 L -0.15289 -0.1312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4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2.59259E-6 L 0.16378 0.0611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89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33333E-6 L -0.0359 0.14723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3.7037E-7 L -0.21651 0.0796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0.07548 -0.1312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2.59259E-6 L 0.1883 0.0638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02629 -0.13264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2981 0.000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0705 0.1442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2.96296E-6 L -0.12211 0.00208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33333E-6 L -0.01314 0.14422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3.7037E-7 L -0.18109 0.07546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5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09823 -0.13681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4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3.7037E-7 L 0.21891 0.06389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6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7037E-7 L -0.00177 -0.12685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15801 -0.00347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33333E-6 L 0.13333 0.1400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85185E-6 L -0.18366 -0.07083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3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33333E-6 L 0.01282 0.14561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7 L -0.15193 0.091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12227 -0.12546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19006 -0.0824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3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7037E-7 L 0.02371 -0.13681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85185E-6 L 0.18574 -0.00347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3.33333E-6 L 0.15465 0.14422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1.85185E-6 L -0.154 -0.06944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3.33333E-6 L 0.03478 0.14422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7037E-7 L -0.11762 0.08125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0.14615 -0.13981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8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81481E-6 L 0.21506 -0.08379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3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3.7037E-7 L -0.12709 -0.1340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7 L 0.15865 0.13843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3.33333E-6 L -0.11747 0.14005 " pathEditMode="relative" rAng="0" ptsTypes="AA">
                                      <p:cBhvr>
                                        <p:cTn id="3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1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1.85185E-6 L -0.11538 -0.06805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83226" y="1081551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" y="1976325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6" y="19763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" y="1995988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7" y="194683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6" y="1946830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5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26" y="865281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22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7" y="4847347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8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0" y="86528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6" y="86528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72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4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4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66" y="86528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7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3" y="865281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0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1" y="2487604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3" y="248760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2467939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04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6" y="2920221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292022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2920221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348066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348066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2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06" y="234012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234012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24" y="2340125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5" y="234012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5" y="2861230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9" y="2861230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5" y="2861230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42" y="3392171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1" y="3392171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3" y="3392171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3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0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31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6" y="48473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1" y="4847347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97" y="4847347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1" y="4847347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1" y="4847347"/>
            <a:ext cx="90434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2" y="4847347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2" y="4847347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5" y="4847347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0" name="Bildobjekt 5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7" y="4898383"/>
            <a:ext cx="715051" cy="1102730"/>
          </a:xfrm>
          <a:prstGeom prst="rect">
            <a:avLst/>
          </a:prstGeom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7" y="4898383"/>
            <a:ext cx="715051" cy="1102730"/>
          </a:xfrm>
          <a:prstGeom prst="rect">
            <a:avLst/>
          </a:prstGeom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57" y="4898383"/>
            <a:ext cx="715051" cy="1102730"/>
          </a:xfrm>
          <a:prstGeom prst="rect">
            <a:avLst/>
          </a:prstGeom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37" y="489838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17" y="4898383"/>
            <a:ext cx="715051" cy="1102730"/>
          </a:xfrm>
          <a:prstGeom prst="rect">
            <a:avLst/>
          </a:prstGeom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7" y="4898383"/>
            <a:ext cx="715051" cy="1102730"/>
          </a:xfrm>
          <a:prstGeom prst="rect">
            <a:avLst/>
          </a:prstGeom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77" y="4898383"/>
            <a:ext cx="715051" cy="1102730"/>
          </a:xfrm>
          <a:prstGeom prst="rect">
            <a:avLst/>
          </a:prstGeom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57" y="4898383"/>
            <a:ext cx="715051" cy="1102730"/>
          </a:xfrm>
          <a:prstGeom prst="rect">
            <a:avLst/>
          </a:prstGeom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37" y="4898383"/>
            <a:ext cx="715051" cy="1102730"/>
          </a:xfrm>
          <a:prstGeom prst="rect">
            <a:avLst/>
          </a:prstGeom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13" y="4898383"/>
            <a:ext cx="715051" cy="1102730"/>
          </a:xfrm>
          <a:prstGeom prst="rect">
            <a:avLst/>
          </a:prstGeom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0380" y="5093498"/>
            <a:ext cx="715051" cy="1102730"/>
          </a:xfrm>
          <a:prstGeom prst="rect">
            <a:avLst/>
          </a:prstGeom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782529" y="2962394"/>
            <a:ext cx="4056421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Øst/Vest vinner de to siste stikkene på trumf, men kunne ikke forhindre at Syd vant de første 10 stikkene på krysstjeling.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8779798" cy="68542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Krysstjeling – slik foregår det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1140543" y="140601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5978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5978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1" y="235978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59784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1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60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4788353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3" y="477852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5" y="160143"/>
            <a:ext cx="9765735" cy="685428"/>
          </a:xfrm>
        </p:spPr>
        <p:txBody>
          <a:bodyPr>
            <a:normAutofit fontScale="90000"/>
          </a:bodyPr>
          <a:lstStyle/>
          <a:p>
            <a:r>
              <a:rPr lang="sv-SE" spc="-150" dirty="0" smtClean="0">
                <a:latin typeface="Arial Black" panose="020B0A04020102020204" pitchFamily="34" charset="0"/>
              </a:rPr>
              <a:t>Å ta ut trumfen når kongen mangler</a:t>
            </a:r>
            <a:endParaRPr lang="sv-SE" b="1" spc="-150" dirty="0">
              <a:latin typeface="Arial Black" panose="020B0A04020102020204" pitchFamily="34" charset="0"/>
            </a:endParaRPr>
          </a:p>
        </p:txBody>
      </p:sp>
      <p:pic>
        <p:nvPicPr>
          <p:cNvPr id="58" name="Bildobjekt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5" y="875115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9" y="894780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88494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4" y="4768688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85" y="4768687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6" y="4798186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4788353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51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3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06" y="3087372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68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22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66987" y="5532915"/>
            <a:ext cx="2577813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</a:t>
            </a:r>
            <a:endParaRPr lang="sv-SE" altLang="sv-SE" sz="20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3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00193 -0.1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11111E-6 L 0.11458 0.042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48148E-6 L -0.03446 0.149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11111E-6 L -0.12901 0.0393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618 0.151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2.59259E-6 L -0.26507 -0.0650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3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4.44444E-6 L -0.02933 -0.145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2.59259E-6 L 0.10641 -0.0666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1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6 L 0.03205 -0.138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11111E-6 L 0.13991 0.042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7037E-6 L 0.00176 0.1511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2.59259E-6 L -0.23365 -0.0608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3.33333E-6 L 0.10754 0.1442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2.59259E-6 L -0.20384 -0.0594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4.81481E-6 L 0.06843 -0.1395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11111E-6 L 0.15801 0.0409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1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1140543" y="140601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235978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" y="235978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31" y="2359784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4" name="Bildobjekt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865281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359784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7" name="Bildobjekt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1" y="865281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60" y="865281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7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4788353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33" y="4778521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577698" cy="685428"/>
          </a:xfrm>
        </p:spPr>
        <p:txBody>
          <a:bodyPr>
            <a:normAutofit fontScale="90000"/>
          </a:bodyPr>
          <a:lstStyle/>
          <a:p>
            <a:r>
              <a:rPr lang="sv-SE" spc="-150" dirty="0" smtClean="0">
                <a:latin typeface="Arial Black" panose="020B0A04020102020204" pitchFamily="34" charset="0"/>
              </a:rPr>
              <a:t>Å ta ut trumfen når kongen mangler</a:t>
            </a:r>
            <a:endParaRPr lang="sv-SE" b="1" spc="-150" dirty="0">
              <a:latin typeface="Arial Black" panose="020B0A04020102020204" pitchFamily="34" charset="0"/>
            </a:endParaRPr>
          </a:p>
        </p:txBody>
      </p:sp>
      <p:pic>
        <p:nvPicPr>
          <p:cNvPr id="58" name="Bildobjekt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5" y="875115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9" y="894780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884944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4" y="4768688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85" y="4768687"/>
            <a:ext cx="877272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6" y="4798186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26" y="4788353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51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3" y="3087372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06" y="3087372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68" y="3087372"/>
            <a:ext cx="88810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22" y="3087372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51444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</a:t>
            </a:r>
            <a:endParaRPr lang="sv-SE" altLang="sv-SE" sz="20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3323303" y="2942730"/>
            <a:ext cx="341616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Når vi mangler kongen, skal vi alltid fiske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57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9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" y="2320456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308534" cy="685428"/>
          </a:xfrm>
        </p:spPr>
        <p:txBody>
          <a:bodyPr>
            <a:normAutofit fontScale="90000"/>
          </a:bodyPr>
          <a:lstStyle/>
          <a:p>
            <a:r>
              <a:rPr lang="sv-SE" spc="-150" dirty="0" smtClean="0">
                <a:latin typeface="Arial Black" panose="020B0A04020102020204" pitchFamily="34" charset="0"/>
              </a:rPr>
              <a:t>Å ta ut trumfen når </a:t>
            </a:r>
            <a:r>
              <a:rPr lang="sv-SE" spc="-150" dirty="0" smtClean="0">
                <a:latin typeface="Arial Black" panose="020B0A04020102020204" pitchFamily="34" charset="0"/>
              </a:rPr>
              <a:t>dama </a:t>
            </a:r>
            <a:r>
              <a:rPr lang="sv-SE" spc="-150" dirty="0" smtClean="0">
                <a:latin typeface="Arial Black" panose="020B0A04020102020204" pitchFamily="34" charset="0"/>
              </a:rPr>
              <a:t>mangler</a:t>
            </a:r>
            <a:endParaRPr lang="sv-SE" b="1" spc="-15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56524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</a:t>
            </a:r>
            <a:endParaRPr lang="sv-SE" altLang="sv-SE" sz="200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7" name="Bildobjekt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4611965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4" y="4609196"/>
            <a:ext cx="902865" cy="1429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32" y="4617050"/>
            <a:ext cx="908404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0" y="4617050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3" y="915293"/>
            <a:ext cx="886035" cy="1400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0" y="921013"/>
            <a:ext cx="891504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8" y="921013"/>
            <a:ext cx="90244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73" y="921013"/>
            <a:ext cx="886035" cy="142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4" y="944498"/>
            <a:ext cx="90791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78" y="2320456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4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21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3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7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45" y="301854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3" y="3018545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2" y="4631038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323304" y="2942730"/>
            <a:ext cx="353469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ni trumf,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skal vi spille ess &amp; konge.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9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1.85185E-6 L -0.03766 -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3.7037E-6 L 0.16939 -0.037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2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1.85185E-6 L 0.06346 0.164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6 L -0.17821 -0.043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4.44444E-6 L 0.03077 0.1604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3.7037E-6 L -0.15128 -0.040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1.85185E-6 L -0.00064 -0.125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3.7037E-6 L 0.19936 -0.0351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2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4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6" name="Bildobjekt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6" y="2320456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613334" cy="685428"/>
          </a:xfrm>
        </p:spPr>
        <p:txBody>
          <a:bodyPr>
            <a:normAutofit fontScale="90000"/>
          </a:bodyPr>
          <a:lstStyle/>
          <a:p>
            <a:r>
              <a:rPr lang="sv-SE" spc="-150" dirty="0">
                <a:latin typeface="Arial Black" panose="020B0A04020102020204" pitchFamily="34" charset="0"/>
              </a:rPr>
              <a:t>Å ta ut trumfen når damen mangler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734583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sv-SE" altLang="sv-SE" sz="2000" dirty="0" smtClean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</a:t>
            </a:r>
            <a:endParaRPr lang="sv-SE" altLang="sv-SE" sz="200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7" name="Bildobjekt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4611965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8" name="Bildobjekt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4" y="4609196"/>
            <a:ext cx="902865" cy="1429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9" name="Bildobjekt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32" y="4617050"/>
            <a:ext cx="908404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0" name="Bildobjekt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0" y="4617050"/>
            <a:ext cx="925022" cy="1423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3" y="915293"/>
            <a:ext cx="886035" cy="1400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0" y="921013"/>
            <a:ext cx="891504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58" y="921013"/>
            <a:ext cx="90244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73" y="921013"/>
            <a:ext cx="886035" cy="142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4" y="944498"/>
            <a:ext cx="907913" cy="14056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5" y="2320456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41" y="232045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8" y="2320456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48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2" y="3018545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2" y="3018545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30" y="3018545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2" y="4631038"/>
            <a:ext cx="87366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323304" y="2942730"/>
            <a:ext cx="358549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ni trumf til sammen,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skal vi spille ess &amp; konge.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/>
          <p:cNvSpPr/>
          <p:nvPr/>
        </p:nvSpPr>
        <p:spPr>
          <a:xfrm>
            <a:off x="953730" y="1494505"/>
            <a:ext cx="7492182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3" y="2408947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6" y="2389282"/>
            <a:ext cx="866441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9" y="2389286"/>
            <a:ext cx="891713" cy="138630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95" y="2389286"/>
            <a:ext cx="898933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7" y="238928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72" name="Rubrik 3"/>
          <p:cNvSpPr>
            <a:spLocks noGrp="1"/>
          </p:cNvSpPr>
          <p:nvPr>
            <p:ph type="title"/>
          </p:nvPr>
        </p:nvSpPr>
        <p:spPr>
          <a:xfrm>
            <a:off x="140266" y="160143"/>
            <a:ext cx="9477867" cy="685428"/>
          </a:xfrm>
        </p:spPr>
        <p:txBody>
          <a:bodyPr>
            <a:normAutofit fontScale="90000"/>
          </a:bodyPr>
          <a:lstStyle/>
          <a:p>
            <a:r>
              <a:rPr lang="sv-SE" spc="-150" dirty="0">
                <a:latin typeface="Arial Black" panose="020B0A04020102020204" pitchFamily="34" charset="0"/>
              </a:rPr>
              <a:t>Å ta ut trumfen når damen mangler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6484" y="5503418"/>
            <a:ext cx="256524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Syd spiller </a:t>
            </a:r>
            <a:r>
              <a:rPr lang="sv-SE" altLang="sv-SE" sz="2000" dirty="0">
                <a:solidFill>
                  <a:srgbClr val="006600"/>
                </a:solidFill>
                <a:latin typeface="+mn-lt"/>
              </a:rPr>
              <a:t>5</a:t>
            </a:r>
            <a:r>
              <a:rPr lang="sv-SE" altLang="sv-SE" sz="2000" dirty="0" smtClean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</a:t>
            </a:r>
            <a:endParaRPr lang="sv-SE" altLang="sv-SE" sz="2000" dirty="0" smtClean="0">
              <a:solidFill>
                <a:srgbClr val="006600"/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og skal ta ut trumfen.</a:t>
            </a:r>
            <a:endParaRPr lang="sv-SE" altLang="sv-SE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861733" y="3041844"/>
            <a:ext cx="3877734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Med åtte trumf til sammen,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skal vi fiske opp damen.</a:t>
            </a:r>
            <a:endParaRPr lang="sv-SE" altLang="sv-SE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3" y="4709695"/>
            <a:ext cx="897128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9" y="3097204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0" y="4709695"/>
            <a:ext cx="88629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12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26" y="4709695"/>
            <a:ext cx="88268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8" y="3097204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24" y="904610"/>
            <a:ext cx="87185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05" y="904610"/>
            <a:ext cx="88449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904610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8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3" y="3097204"/>
            <a:ext cx="880882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22" y="4709695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31" y="4719526"/>
            <a:ext cx="889907" cy="138630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14" y="914442"/>
            <a:ext cx="893517" cy="138630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85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48148E-6 L -0.04007 -0.14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3.7037E-6 L 0.14103 -0.0379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3.7037E-7 L 0.04327 0.155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6 L -0.19263 -0.032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7.40741E-7 L -0.07468 0.1541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4.44444E-6 L -0.20849 0.0724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7196 -0.1354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0.19824 0.0638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4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1.48148E-6 L 0.00289 -0.1425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3.7037E-6 L 0.17884 -0.039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3.7037E-7 L 0.00866 0.1541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14375 -0.0291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9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3.7037E-7 L 0.08317 0.1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4.44444E-6 L -0.17628 0.0740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1.48148E-6 L 0.03862 -0.1398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3.7037E-6 L 0.21923 -0.03079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7" ma:contentTypeDescription="Opprett et nytt dokument." ma:contentTypeScope="" ma:versionID="ae46f4756830a80994d1e81d75a0d275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fe1c57f4a30e4176290cec4d575c04c9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36ca3f-ecbf-4189-b30d-72b670c8beab" xsi:nil="true"/>
    <lcf76f155ced4ddcb4097134ff3c332f xmlns="ba46bb66-fa50-49b9-8412-8febb6e113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CDF129-EA22-4609-AECD-CF8CC00CCB67}"/>
</file>

<file path=customXml/itemProps2.xml><?xml version="1.0" encoding="utf-8"?>
<ds:datastoreItem xmlns:ds="http://schemas.openxmlformats.org/officeDocument/2006/customXml" ds:itemID="{F740CEFD-E8F8-4292-8744-DB9FA91D3482}"/>
</file>

<file path=customXml/itemProps3.xml><?xml version="1.0" encoding="utf-8"?>
<ds:datastoreItem xmlns:ds="http://schemas.openxmlformats.org/officeDocument/2006/customXml" ds:itemID="{33C6B9B2-48D1-4FFC-B786-129E1FF983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281</Words>
  <Application>Microsoft Office PowerPoint</Application>
  <PresentationFormat>A4 (210 x 297 mm)</PresentationFormat>
  <Paragraphs>44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Symbol</vt:lpstr>
      <vt:lpstr>Wingdings</vt:lpstr>
      <vt:lpstr>Office-tema</vt:lpstr>
      <vt:lpstr>PowerPoint-presentasjon</vt:lpstr>
      <vt:lpstr>Krysstjeling</vt:lpstr>
      <vt:lpstr>Krysstjeling – slik foregår det</vt:lpstr>
      <vt:lpstr>Krysstjeling – slik foregår det</vt:lpstr>
      <vt:lpstr>Å ta ut trumfen når kongen mangler</vt:lpstr>
      <vt:lpstr>Å ta ut trumfen når kongen mangler</vt:lpstr>
      <vt:lpstr>Å ta ut trumfen når dama mangler</vt:lpstr>
      <vt:lpstr>Å ta ut trumfen når damen mangler</vt:lpstr>
      <vt:lpstr>Å ta ut trumfen når damen mangler</vt:lpstr>
      <vt:lpstr>Å ta ut trumfen når damen mangler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Marianne Harding</cp:lastModifiedBy>
  <cp:revision>225</cp:revision>
  <cp:lastPrinted>2018-02-19T14:27:12Z</cp:lastPrinted>
  <dcterms:created xsi:type="dcterms:W3CDTF">2017-05-29T10:48:30Z</dcterms:created>
  <dcterms:modified xsi:type="dcterms:W3CDTF">2019-03-05T10:10:30Z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0x010100CDAE097999ED164B93C6B295E6C0BF35</vt:lpwstr>
  </property>
  <property fmtid="{D5CDD505-2E9C-101B-9397-08002B2CF9AE}" pid="3" name="MediaServiceImageTags">
    <vt:lpwstr/>
  </property>
</Properties>
</file>