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notesSlides/notesSlide6.xml" ContentType="application/vnd.openxmlformats-officedocument.presentationml.notesSlid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60" r:id="rId3"/>
    <p:sldId id="257" r:id="rId4"/>
    <p:sldId id="258" r:id="rId5"/>
    <p:sldId id="263" r:id="rId6"/>
    <p:sldId id="261" r:id="rId7"/>
    <p:sldId id="262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ddels stil 2 - aks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ddels stil 2 - aks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iddels stil 2 - aks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ddels stil 2 - aks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AA2D21-397B-4E5F-9BDE-B8CC9DC56EAA}" type="doc">
      <dgm:prSet loTypeId="urn:microsoft.com/office/officeart/2005/8/layout/chevron2" loCatId="process" qsTypeId="urn:microsoft.com/office/officeart/2005/8/quickstyle/simple1#1" qsCatId="simple" csTypeId="urn:microsoft.com/office/officeart/2005/8/colors/accent1_2#1" csCatId="accent1"/>
      <dgm:spPr/>
      <dgm:t>
        <a:bodyPr/>
        <a:lstStyle/>
        <a:p>
          <a:endParaRPr lang="nb-NO"/>
        </a:p>
      </dgm:t>
    </dgm:pt>
    <dgm:pt modelId="{64D91BFA-0F57-41B8-BEBA-E9EEE4DCEE15}">
      <dgm:prSet/>
      <dgm:spPr/>
      <dgm:t>
        <a:bodyPr/>
        <a:lstStyle/>
        <a:p>
          <a:pPr rtl="0"/>
          <a:r>
            <a:rPr lang="nb-NO" b="1" dirty="0" smtClean="0"/>
            <a:t>Spill bridge 2 </a:t>
          </a:r>
          <a:endParaRPr lang="nb-NO" b="1" dirty="0"/>
        </a:p>
      </dgm:t>
    </dgm:pt>
    <dgm:pt modelId="{F4B61EE0-C213-4D6C-928F-0F28202D5139}" type="parTrans" cxnId="{B174D774-2609-44E4-A0C8-41FA4447C8CC}">
      <dgm:prSet/>
      <dgm:spPr/>
      <dgm:t>
        <a:bodyPr/>
        <a:lstStyle/>
        <a:p>
          <a:endParaRPr lang="nb-NO"/>
        </a:p>
      </dgm:t>
    </dgm:pt>
    <dgm:pt modelId="{4DDB5103-9A75-46A2-87FD-5E08DA3F0E26}" type="sibTrans" cxnId="{B174D774-2609-44E4-A0C8-41FA4447C8CC}">
      <dgm:prSet/>
      <dgm:spPr/>
      <dgm:t>
        <a:bodyPr/>
        <a:lstStyle/>
        <a:p>
          <a:endParaRPr lang="nb-NO"/>
        </a:p>
      </dgm:t>
    </dgm:pt>
    <dgm:pt modelId="{EADA5CE5-107B-4BDD-82FA-15CC9AF0E08A}" type="pres">
      <dgm:prSet presAssocID="{84AA2D21-397B-4E5F-9BDE-B8CC9DC56E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874F4D50-36A3-4430-95BC-9C9915E17A8F}" type="pres">
      <dgm:prSet presAssocID="{64D91BFA-0F57-41B8-BEBA-E9EEE4DCEE15}" presName="composite" presStyleCnt="0"/>
      <dgm:spPr/>
    </dgm:pt>
    <dgm:pt modelId="{297DF778-A203-4E82-AABA-CF3DFA7DE836}" type="pres">
      <dgm:prSet presAssocID="{64D91BFA-0F57-41B8-BEBA-E9EEE4DCEE15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27D6C59-8CC9-4AC4-A8F6-A5B682214620}" type="pres">
      <dgm:prSet presAssocID="{64D91BFA-0F57-41B8-BEBA-E9EEE4DCEE15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1F96A364-1D68-403C-8ADC-579A639F5D1C}" type="presOf" srcId="{84AA2D21-397B-4E5F-9BDE-B8CC9DC56EAA}" destId="{EADA5CE5-107B-4BDD-82FA-15CC9AF0E08A}" srcOrd="0" destOrd="0" presId="urn:microsoft.com/office/officeart/2005/8/layout/chevron2"/>
    <dgm:cxn modelId="{B174D774-2609-44E4-A0C8-41FA4447C8CC}" srcId="{84AA2D21-397B-4E5F-9BDE-B8CC9DC56EAA}" destId="{64D91BFA-0F57-41B8-BEBA-E9EEE4DCEE15}" srcOrd="0" destOrd="0" parTransId="{F4B61EE0-C213-4D6C-928F-0F28202D5139}" sibTransId="{4DDB5103-9A75-46A2-87FD-5E08DA3F0E26}"/>
    <dgm:cxn modelId="{03B99A19-235A-421C-BD28-FCC25E09D324}" type="presOf" srcId="{64D91BFA-0F57-41B8-BEBA-E9EEE4DCEE15}" destId="{297DF778-A203-4E82-AABA-CF3DFA7DE836}" srcOrd="0" destOrd="0" presId="urn:microsoft.com/office/officeart/2005/8/layout/chevron2"/>
    <dgm:cxn modelId="{AFE1471A-2AB9-4AAD-8AF5-325CE898DABC}" type="presParOf" srcId="{EADA5CE5-107B-4BDD-82FA-15CC9AF0E08A}" destId="{874F4D50-36A3-4430-95BC-9C9915E17A8F}" srcOrd="0" destOrd="0" presId="urn:microsoft.com/office/officeart/2005/8/layout/chevron2"/>
    <dgm:cxn modelId="{CD258F43-0B75-4C97-94E4-0C7EF172A2D6}" type="presParOf" srcId="{874F4D50-36A3-4430-95BC-9C9915E17A8F}" destId="{297DF778-A203-4E82-AABA-CF3DFA7DE836}" srcOrd="0" destOrd="0" presId="urn:microsoft.com/office/officeart/2005/8/layout/chevron2"/>
    <dgm:cxn modelId="{8029263C-3A42-4945-B240-9639DD959DE5}" type="presParOf" srcId="{874F4D50-36A3-4430-95BC-9C9915E17A8F}" destId="{427D6C59-8CC9-4AC4-A8F6-A5B6822146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98C1DBC-827F-4186-B70B-9A083E7F3803}" type="doc">
      <dgm:prSet loTypeId="urn:microsoft.com/office/officeart/2005/8/layout/chevron2" loCatId="process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nb-NO"/>
        </a:p>
      </dgm:t>
    </dgm:pt>
    <dgm:pt modelId="{FD50A610-3FBF-480B-82B2-A1A5B2B38D34}">
      <dgm:prSet/>
      <dgm:spPr/>
      <dgm:t>
        <a:bodyPr/>
        <a:lstStyle/>
        <a:p>
          <a:pPr algn="ctr" rtl="0"/>
          <a:r>
            <a:rPr lang="nb-NO" b="1" dirty="0" smtClean="0"/>
            <a:t>Spill bridge 2</a:t>
          </a:r>
          <a:endParaRPr lang="nb-NO" b="1" dirty="0"/>
        </a:p>
      </dgm:t>
    </dgm:pt>
    <dgm:pt modelId="{134E65F5-BD28-4938-9397-1D10859E6972}" type="parTrans" cxnId="{886E32F1-3AAD-40C7-8D53-543DACD262A7}">
      <dgm:prSet/>
      <dgm:spPr/>
      <dgm:t>
        <a:bodyPr/>
        <a:lstStyle/>
        <a:p>
          <a:pPr algn="ctr"/>
          <a:endParaRPr lang="nb-NO"/>
        </a:p>
      </dgm:t>
    </dgm:pt>
    <dgm:pt modelId="{0233F5D3-A1CD-4DA6-A057-95385DBDA9F4}" type="sibTrans" cxnId="{886E32F1-3AAD-40C7-8D53-543DACD262A7}">
      <dgm:prSet/>
      <dgm:spPr/>
      <dgm:t>
        <a:bodyPr/>
        <a:lstStyle/>
        <a:p>
          <a:pPr algn="ctr"/>
          <a:endParaRPr lang="nb-NO"/>
        </a:p>
      </dgm:t>
    </dgm:pt>
    <dgm:pt modelId="{0DC8275B-C0A0-46D2-B69B-388746480B8F}" type="pres">
      <dgm:prSet presAssocID="{A98C1DBC-827F-4186-B70B-9A083E7F380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CCB6F352-9719-4546-8D9C-3FAB882AAC9E}" type="pres">
      <dgm:prSet presAssocID="{FD50A610-3FBF-480B-82B2-A1A5B2B38D34}" presName="composite" presStyleCnt="0"/>
      <dgm:spPr/>
    </dgm:pt>
    <dgm:pt modelId="{F210BA1B-8B04-4328-92DE-24071460C244}" type="pres">
      <dgm:prSet presAssocID="{FD50A610-3FBF-480B-82B2-A1A5B2B38D3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5A29AEB-A457-4C0B-957E-4EB877C0716C}" type="pres">
      <dgm:prSet presAssocID="{FD50A610-3FBF-480B-82B2-A1A5B2B38D34}" presName="descendantText" presStyleLbl="alignAcc1" presStyleIdx="0" presStyleCnt="1" custScaleX="9651">
        <dgm:presLayoutVars>
          <dgm:bulletEnabled val="1"/>
        </dgm:presLayoutVars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nb-NO"/>
        </a:p>
      </dgm:t>
    </dgm:pt>
  </dgm:ptLst>
  <dgm:cxnLst>
    <dgm:cxn modelId="{BEFE298C-F325-476C-9FF7-72A9806F1EC4}" type="presOf" srcId="{A98C1DBC-827F-4186-B70B-9A083E7F3803}" destId="{0DC8275B-C0A0-46D2-B69B-388746480B8F}" srcOrd="0" destOrd="0" presId="urn:microsoft.com/office/officeart/2005/8/layout/chevron2"/>
    <dgm:cxn modelId="{BD8E4C2D-54A3-4DE3-B186-D5B453376517}" type="presOf" srcId="{FD50A610-3FBF-480B-82B2-A1A5B2B38D34}" destId="{F210BA1B-8B04-4328-92DE-24071460C244}" srcOrd="0" destOrd="0" presId="urn:microsoft.com/office/officeart/2005/8/layout/chevron2"/>
    <dgm:cxn modelId="{886E32F1-3AAD-40C7-8D53-543DACD262A7}" srcId="{A98C1DBC-827F-4186-B70B-9A083E7F3803}" destId="{FD50A610-3FBF-480B-82B2-A1A5B2B38D34}" srcOrd="0" destOrd="0" parTransId="{134E65F5-BD28-4938-9397-1D10859E6972}" sibTransId="{0233F5D3-A1CD-4DA6-A057-95385DBDA9F4}"/>
    <dgm:cxn modelId="{D20130C1-7CC2-4422-ABA6-A8134990354E}" type="presParOf" srcId="{0DC8275B-C0A0-46D2-B69B-388746480B8F}" destId="{CCB6F352-9719-4546-8D9C-3FAB882AAC9E}" srcOrd="0" destOrd="0" presId="urn:microsoft.com/office/officeart/2005/8/layout/chevron2"/>
    <dgm:cxn modelId="{25B1833D-8141-4BD8-AF5B-C0D1C7E8136C}" type="presParOf" srcId="{CCB6F352-9719-4546-8D9C-3FAB882AAC9E}" destId="{F210BA1B-8B04-4328-92DE-24071460C244}" srcOrd="0" destOrd="0" presId="urn:microsoft.com/office/officeart/2005/8/layout/chevron2"/>
    <dgm:cxn modelId="{42F543A6-FA7A-4430-B9FB-8870C0DCC1DD}" type="presParOf" srcId="{CCB6F352-9719-4546-8D9C-3FAB882AAC9E}" destId="{15A29AEB-A457-4C0B-957E-4EB877C0716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39BFDD-0463-460F-BE14-E0FEDDE488D0}" type="doc">
      <dgm:prSet loTypeId="urn:microsoft.com/office/officeart/2005/8/layout/chevron2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nb-NO"/>
        </a:p>
      </dgm:t>
    </dgm:pt>
    <dgm:pt modelId="{9B164785-DC1C-4AD3-8338-3D76EDD5DE02}">
      <dgm:prSet/>
      <dgm:spPr/>
      <dgm:t>
        <a:bodyPr/>
        <a:lstStyle/>
        <a:p>
          <a:pPr rtl="0"/>
          <a:r>
            <a:rPr lang="nb-NO" b="1" dirty="0" smtClean="0"/>
            <a:t>Spill Bridge 2</a:t>
          </a:r>
          <a:endParaRPr lang="nb-NO" b="1" dirty="0"/>
        </a:p>
      </dgm:t>
    </dgm:pt>
    <dgm:pt modelId="{C83F4548-FC4F-4F8C-BEEC-45A0896E2AF2}" type="parTrans" cxnId="{C90E01CF-9C73-4D34-85AD-5C33B780B78A}">
      <dgm:prSet/>
      <dgm:spPr/>
      <dgm:t>
        <a:bodyPr/>
        <a:lstStyle/>
        <a:p>
          <a:endParaRPr lang="nb-NO"/>
        </a:p>
      </dgm:t>
    </dgm:pt>
    <dgm:pt modelId="{5BDA9FC3-CCC1-4FEF-AD21-4B82C5D59FE9}" type="sibTrans" cxnId="{C90E01CF-9C73-4D34-85AD-5C33B780B78A}">
      <dgm:prSet/>
      <dgm:spPr/>
      <dgm:t>
        <a:bodyPr/>
        <a:lstStyle/>
        <a:p>
          <a:endParaRPr lang="nb-NO"/>
        </a:p>
      </dgm:t>
    </dgm:pt>
    <dgm:pt modelId="{68BAFF09-7423-466C-A9BA-5EFCE08E0952}" type="pres">
      <dgm:prSet presAssocID="{9239BFDD-0463-460F-BE14-E0FEDDE488D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6D501D6F-B09F-460F-BC7A-8A2596B120EB}" type="pres">
      <dgm:prSet presAssocID="{9B164785-DC1C-4AD3-8338-3D76EDD5DE02}" presName="composite" presStyleCnt="0"/>
      <dgm:spPr/>
    </dgm:pt>
    <dgm:pt modelId="{85CC6594-C703-4F2A-92D7-5D14D9A8CC85}" type="pres">
      <dgm:prSet presAssocID="{9B164785-DC1C-4AD3-8338-3D76EDD5DE0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2019B08-A201-4ED2-B0DB-3C5AC5DA75B1}" type="pres">
      <dgm:prSet presAssocID="{9B164785-DC1C-4AD3-8338-3D76EDD5DE02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CCAB4646-7297-4F08-98C2-B650F6CCC022}" type="presOf" srcId="{9B164785-DC1C-4AD3-8338-3D76EDD5DE02}" destId="{85CC6594-C703-4F2A-92D7-5D14D9A8CC85}" srcOrd="0" destOrd="0" presId="urn:microsoft.com/office/officeart/2005/8/layout/chevron2"/>
    <dgm:cxn modelId="{30EB5CF5-9878-4A3C-8659-A8AAE651C1D9}" type="presOf" srcId="{9239BFDD-0463-460F-BE14-E0FEDDE488D0}" destId="{68BAFF09-7423-466C-A9BA-5EFCE08E0952}" srcOrd="0" destOrd="0" presId="urn:microsoft.com/office/officeart/2005/8/layout/chevron2"/>
    <dgm:cxn modelId="{C90E01CF-9C73-4D34-85AD-5C33B780B78A}" srcId="{9239BFDD-0463-460F-BE14-E0FEDDE488D0}" destId="{9B164785-DC1C-4AD3-8338-3D76EDD5DE02}" srcOrd="0" destOrd="0" parTransId="{C83F4548-FC4F-4F8C-BEEC-45A0896E2AF2}" sibTransId="{5BDA9FC3-CCC1-4FEF-AD21-4B82C5D59FE9}"/>
    <dgm:cxn modelId="{3FED8519-A6BC-4369-9DF3-E3953076A1FB}" type="presParOf" srcId="{68BAFF09-7423-466C-A9BA-5EFCE08E0952}" destId="{6D501D6F-B09F-460F-BC7A-8A2596B120EB}" srcOrd="0" destOrd="0" presId="urn:microsoft.com/office/officeart/2005/8/layout/chevron2"/>
    <dgm:cxn modelId="{66CE2C44-2471-494B-A6F0-D34D69CD0EF4}" type="presParOf" srcId="{6D501D6F-B09F-460F-BC7A-8A2596B120EB}" destId="{85CC6594-C703-4F2A-92D7-5D14D9A8CC85}" srcOrd="0" destOrd="0" presId="urn:microsoft.com/office/officeart/2005/8/layout/chevron2"/>
    <dgm:cxn modelId="{D214B6F2-704C-41A7-90F2-0FEA933DA057}" type="presParOf" srcId="{6D501D6F-B09F-460F-BC7A-8A2596B120EB}" destId="{E2019B08-A201-4ED2-B0DB-3C5AC5DA75B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39AEC7-A6A7-430C-B059-42A710CD1E39}" type="doc">
      <dgm:prSet loTypeId="urn:microsoft.com/office/officeart/2005/8/layout/chevron2" loCatId="process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nb-NO"/>
        </a:p>
      </dgm:t>
    </dgm:pt>
    <dgm:pt modelId="{0566D20C-4300-49CD-A8CD-75CFB663C1EB}">
      <dgm:prSet/>
      <dgm:spPr/>
      <dgm:t>
        <a:bodyPr/>
        <a:lstStyle/>
        <a:p>
          <a:r>
            <a:rPr lang="nb-NO" dirty="0" smtClean="0"/>
            <a:t>Spill bridge 2</a:t>
          </a:r>
          <a:endParaRPr lang="nb-NO" dirty="0"/>
        </a:p>
      </dgm:t>
    </dgm:pt>
    <dgm:pt modelId="{CE571F28-E316-41DA-A9CE-B4261B7D6577}" type="parTrans" cxnId="{7C94470E-6E44-4CD9-AB05-FA7E7FE3CAF2}">
      <dgm:prSet/>
      <dgm:spPr/>
      <dgm:t>
        <a:bodyPr/>
        <a:lstStyle/>
        <a:p>
          <a:endParaRPr lang="nb-NO"/>
        </a:p>
      </dgm:t>
    </dgm:pt>
    <dgm:pt modelId="{25B57C51-2FC4-429A-BEE3-8109ABADF867}" type="sibTrans" cxnId="{7C94470E-6E44-4CD9-AB05-FA7E7FE3CAF2}">
      <dgm:prSet/>
      <dgm:spPr/>
      <dgm:t>
        <a:bodyPr/>
        <a:lstStyle/>
        <a:p>
          <a:endParaRPr lang="nb-NO"/>
        </a:p>
      </dgm:t>
    </dgm:pt>
    <dgm:pt modelId="{BF0C42BC-7DE6-4284-86FB-9EA537769046}" type="pres">
      <dgm:prSet presAssocID="{6339AEC7-A6A7-430C-B059-42A710CD1E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D32568D5-38DF-43F9-9B37-5017F9C73D42}" type="pres">
      <dgm:prSet presAssocID="{0566D20C-4300-49CD-A8CD-75CFB663C1EB}" presName="composite" presStyleCnt="0"/>
      <dgm:spPr/>
    </dgm:pt>
    <dgm:pt modelId="{B3E1E6F9-B74C-4D10-A9C6-3353D66ECABC}" type="pres">
      <dgm:prSet presAssocID="{0566D20C-4300-49CD-A8CD-75CFB663C1EB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BE0D2BF-CA5A-494B-B9C9-53B87D997C5E}" type="pres">
      <dgm:prSet presAssocID="{0566D20C-4300-49CD-A8CD-75CFB663C1EB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CA5DEEBB-709C-4A1B-A759-30D67B0F1255}" type="presOf" srcId="{6339AEC7-A6A7-430C-B059-42A710CD1E39}" destId="{BF0C42BC-7DE6-4284-86FB-9EA537769046}" srcOrd="0" destOrd="0" presId="urn:microsoft.com/office/officeart/2005/8/layout/chevron2"/>
    <dgm:cxn modelId="{67D49D2C-8140-4100-83E4-073E624F590E}" type="presOf" srcId="{0566D20C-4300-49CD-A8CD-75CFB663C1EB}" destId="{B3E1E6F9-B74C-4D10-A9C6-3353D66ECABC}" srcOrd="0" destOrd="0" presId="urn:microsoft.com/office/officeart/2005/8/layout/chevron2"/>
    <dgm:cxn modelId="{7C94470E-6E44-4CD9-AB05-FA7E7FE3CAF2}" srcId="{6339AEC7-A6A7-430C-B059-42A710CD1E39}" destId="{0566D20C-4300-49CD-A8CD-75CFB663C1EB}" srcOrd="0" destOrd="0" parTransId="{CE571F28-E316-41DA-A9CE-B4261B7D6577}" sibTransId="{25B57C51-2FC4-429A-BEE3-8109ABADF867}"/>
    <dgm:cxn modelId="{1F3FE21A-56DF-4670-AE60-0DCA440524E6}" type="presParOf" srcId="{BF0C42BC-7DE6-4284-86FB-9EA537769046}" destId="{D32568D5-38DF-43F9-9B37-5017F9C73D42}" srcOrd="0" destOrd="0" presId="urn:microsoft.com/office/officeart/2005/8/layout/chevron2"/>
    <dgm:cxn modelId="{B0C2D97F-D99D-444C-BD36-A60FBC350C4B}" type="presParOf" srcId="{D32568D5-38DF-43F9-9B37-5017F9C73D42}" destId="{B3E1E6F9-B74C-4D10-A9C6-3353D66ECABC}" srcOrd="0" destOrd="0" presId="urn:microsoft.com/office/officeart/2005/8/layout/chevron2"/>
    <dgm:cxn modelId="{34E4078A-2EB6-436E-B3AE-6840D552111D}" type="presParOf" srcId="{D32568D5-38DF-43F9-9B37-5017F9C73D42}" destId="{EBE0D2BF-CA5A-494B-B9C9-53B87D997C5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B7DCC8-DD6D-4DA5-BB80-092C31FDF38E}" type="doc">
      <dgm:prSet loTypeId="urn:microsoft.com/office/officeart/2005/8/layout/chevron2" loCatId="process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nb-NO"/>
        </a:p>
      </dgm:t>
    </dgm:pt>
    <dgm:pt modelId="{4D6CC224-7E07-46DF-9F85-19B66FBBE772}">
      <dgm:prSet/>
      <dgm:spPr/>
      <dgm:t>
        <a:bodyPr/>
        <a:lstStyle/>
        <a:p>
          <a:pPr rtl="0"/>
          <a:r>
            <a:rPr lang="nb-NO" b="1" dirty="0" smtClean="0"/>
            <a:t>Spill bridge 2</a:t>
          </a:r>
          <a:endParaRPr lang="nb-NO" b="1" dirty="0"/>
        </a:p>
      </dgm:t>
    </dgm:pt>
    <dgm:pt modelId="{632A4042-FA80-44DD-9434-104AE631DFBC}" type="parTrans" cxnId="{AF8D4E4E-D8C2-410F-9B82-A2EB3521A911}">
      <dgm:prSet/>
      <dgm:spPr/>
      <dgm:t>
        <a:bodyPr/>
        <a:lstStyle/>
        <a:p>
          <a:endParaRPr lang="nb-NO"/>
        </a:p>
      </dgm:t>
    </dgm:pt>
    <dgm:pt modelId="{29A11350-7AF2-48D5-AC44-8746C2F90237}" type="sibTrans" cxnId="{AF8D4E4E-D8C2-410F-9B82-A2EB3521A911}">
      <dgm:prSet/>
      <dgm:spPr/>
      <dgm:t>
        <a:bodyPr/>
        <a:lstStyle/>
        <a:p>
          <a:endParaRPr lang="nb-NO"/>
        </a:p>
      </dgm:t>
    </dgm:pt>
    <dgm:pt modelId="{F897176A-91C6-4E82-82BF-9AD102591D60}" type="pres">
      <dgm:prSet presAssocID="{23B7DCC8-DD6D-4DA5-BB80-092C31FDF38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7417955E-FEEE-44A0-A4DA-4037738ED24C}" type="pres">
      <dgm:prSet presAssocID="{4D6CC224-7E07-46DF-9F85-19B66FBBE772}" presName="composite" presStyleCnt="0"/>
      <dgm:spPr/>
    </dgm:pt>
    <dgm:pt modelId="{592A0E9F-8DBE-4854-B0CD-981E7E1651F7}" type="pres">
      <dgm:prSet presAssocID="{4D6CC224-7E07-46DF-9F85-19B66FBBE77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74DAF2D-48BB-4431-9ECF-12A42B6C3523}" type="pres">
      <dgm:prSet presAssocID="{4D6CC224-7E07-46DF-9F85-19B66FBBE772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AF8D4E4E-D8C2-410F-9B82-A2EB3521A911}" srcId="{23B7DCC8-DD6D-4DA5-BB80-092C31FDF38E}" destId="{4D6CC224-7E07-46DF-9F85-19B66FBBE772}" srcOrd="0" destOrd="0" parTransId="{632A4042-FA80-44DD-9434-104AE631DFBC}" sibTransId="{29A11350-7AF2-48D5-AC44-8746C2F90237}"/>
    <dgm:cxn modelId="{BBD68317-7B45-422F-B803-744996321694}" type="presOf" srcId="{4D6CC224-7E07-46DF-9F85-19B66FBBE772}" destId="{592A0E9F-8DBE-4854-B0CD-981E7E1651F7}" srcOrd="0" destOrd="0" presId="urn:microsoft.com/office/officeart/2005/8/layout/chevron2"/>
    <dgm:cxn modelId="{D83C8F84-FD1F-4D52-9BDA-B7EB9B3596CD}" type="presOf" srcId="{23B7DCC8-DD6D-4DA5-BB80-092C31FDF38E}" destId="{F897176A-91C6-4E82-82BF-9AD102591D60}" srcOrd="0" destOrd="0" presId="urn:microsoft.com/office/officeart/2005/8/layout/chevron2"/>
    <dgm:cxn modelId="{09DD221E-958E-4F75-B36C-C1E871D2F921}" type="presParOf" srcId="{F897176A-91C6-4E82-82BF-9AD102591D60}" destId="{7417955E-FEEE-44A0-A4DA-4037738ED24C}" srcOrd="0" destOrd="0" presId="urn:microsoft.com/office/officeart/2005/8/layout/chevron2"/>
    <dgm:cxn modelId="{F338F0E3-27C4-42D7-B143-0DD9BC19B723}" type="presParOf" srcId="{7417955E-FEEE-44A0-A4DA-4037738ED24C}" destId="{592A0E9F-8DBE-4854-B0CD-981E7E1651F7}" srcOrd="0" destOrd="0" presId="urn:microsoft.com/office/officeart/2005/8/layout/chevron2"/>
    <dgm:cxn modelId="{36D8DBE7-D069-4D83-8B17-02CE33400154}" type="presParOf" srcId="{7417955E-FEEE-44A0-A4DA-4037738ED24C}" destId="{A74DAF2D-48BB-4431-9ECF-12A42B6C35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C00DAE-9572-43C7-B4DD-E505DCC090EC}" type="doc">
      <dgm:prSet loTypeId="urn:microsoft.com/office/officeart/2005/8/layout/chevron2" loCatId="process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nb-NO"/>
        </a:p>
      </dgm:t>
    </dgm:pt>
    <dgm:pt modelId="{FD330A6F-2CAF-4B49-9847-EA967675E391}">
      <dgm:prSet/>
      <dgm:spPr/>
      <dgm:t>
        <a:bodyPr/>
        <a:lstStyle/>
        <a:p>
          <a:pPr rtl="0"/>
          <a:r>
            <a:rPr lang="nb-NO" b="1" dirty="0" smtClean="0"/>
            <a:t>Spill bridge 2</a:t>
          </a:r>
          <a:endParaRPr lang="nb-NO" b="1" dirty="0"/>
        </a:p>
      </dgm:t>
    </dgm:pt>
    <dgm:pt modelId="{8CF47F30-E127-475B-A08B-BE17D5A3465C}" type="parTrans" cxnId="{B55083B1-91D8-4236-9FC0-15D39AC5121C}">
      <dgm:prSet/>
      <dgm:spPr/>
      <dgm:t>
        <a:bodyPr/>
        <a:lstStyle/>
        <a:p>
          <a:endParaRPr lang="nb-NO"/>
        </a:p>
      </dgm:t>
    </dgm:pt>
    <dgm:pt modelId="{1EDA52A4-91D3-4FF2-AD76-652591E7D8C2}" type="sibTrans" cxnId="{B55083B1-91D8-4236-9FC0-15D39AC5121C}">
      <dgm:prSet/>
      <dgm:spPr/>
      <dgm:t>
        <a:bodyPr/>
        <a:lstStyle/>
        <a:p>
          <a:endParaRPr lang="nb-NO"/>
        </a:p>
      </dgm:t>
    </dgm:pt>
    <dgm:pt modelId="{1E5D2430-E6B8-4F11-8F29-3E92ECB2CE1A}" type="pres">
      <dgm:prSet presAssocID="{3CC00DAE-9572-43C7-B4DD-E505DCC090E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036C2290-006D-4D7E-828E-9A626E9976CF}" type="pres">
      <dgm:prSet presAssocID="{FD330A6F-2CAF-4B49-9847-EA967675E391}" presName="composite" presStyleCnt="0"/>
      <dgm:spPr/>
    </dgm:pt>
    <dgm:pt modelId="{B67FC055-F22C-47DE-979D-88B1E8774D40}" type="pres">
      <dgm:prSet presAssocID="{FD330A6F-2CAF-4B49-9847-EA967675E391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5D259B7-F4D3-48C3-8832-63C739678E5B}" type="pres">
      <dgm:prSet presAssocID="{FD330A6F-2CAF-4B49-9847-EA967675E391}" presName="descendantText" presStyleLbl="alignAcc1" presStyleIdx="0" presStyleCnt="1" custLinFactNeighborX="629" custLinFactNeighborY="-7942">
        <dgm:presLayoutVars>
          <dgm:bulletEnabled val="1"/>
        </dgm:presLayoutVars>
      </dgm:prSet>
      <dgm:spPr/>
    </dgm:pt>
  </dgm:ptLst>
  <dgm:cxnLst>
    <dgm:cxn modelId="{EBBBB3CC-FAD8-4A38-8C69-D82663DCA062}" type="presOf" srcId="{3CC00DAE-9572-43C7-B4DD-E505DCC090EC}" destId="{1E5D2430-E6B8-4F11-8F29-3E92ECB2CE1A}" srcOrd="0" destOrd="0" presId="urn:microsoft.com/office/officeart/2005/8/layout/chevron2"/>
    <dgm:cxn modelId="{D685D1B4-6B36-4791-A2C8-58655BC0A94F}" type="presOf" srcId="{FD330A6F-2CAF-4B49-9847-EA967675E391}" destId="{B67FC055-F22C-47DE-979D-88B1E8774D40}" srcOrd="0" destOrd="0" presId="urn:microsoft.com/office/officeart/2005/8/layout/chevron2"/>
    <dgm:cxn modelId="{B55083B1-91D8-4236-9FC0-15D39AC5121C}" srcId="{3CC00DAE-9572-43C7-B4DD-E505DCC090EC}" destId="{FD330A6F-2CAF-4B49-9847-EA967675E391}" srcOrd="0" destOrd="0" parTransId="{8CF47F30-E127-475B-A08B-BE17D5A3465C}" sibTransId="{1EDA52A4-91D3-4FF2-AD76-652591E7D8C2}"/>
    <dgm:cxn modelId="{C1104AA4-ABB4-4E20-85FD-5C20B7E83070}" type="presParOf" srcId="{1E5D2430-E6B8-4F11-8F29-3E92ECB2CE1A}" destId="{036C2290-006D-4D7E-828E-9A626E9976CF}" srcOrd="0" destOrd="0" presId="urn:microsoft.com/office/officeart/2005/8/layout/chevron2"/>
    <dgm:cxn modelId="{D0EBFA72-EB38-4A13-9591-D4D59A730B3C}" type="presParOf" srcId="{036C2290-006D-4D7E-828E-9A626E9976CF}" destId="{B67FC055-F22C-47DE-979D-88B1E8774D40}" srcOrd="0" destOrd="0" presId="urn:microsoft.com/office/officeart/2005/8/layout/chevron2"/>
    <dgm:cxn modelId="{0A2E6D06-F566-49CA-AB4F-DC24D577D2A7}" type="presParOf" srcId="{036C2290-006D-4D7E-828E-9A626E9976CF}" destId="{85D259B7-F4D3-48C3-8832-63C739678E5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2AA614-C968-43D0-B9FC-6424BB1941C1}" type="doc">
      <dgm:prSet loTypeId="urn:microsoft.com/office/officeart/2005/8/layout/chevron2" loCatId="process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nb-NO"/>
        </a:p>
      </dgm:t>
    </dgm:pt>
    <dgm:pt modelId="{2C609D40-91E3-40B3-9681-C1125F7099EB}">
      <dgm:prSet/>
      <dgm:spPr/>
      <dgm:t>
        <a:bodyPr/>
        <a:lstStyle/>
        <a:p>
          <a:pPr rtl="0"/>
          <a:r>
            <a:rPr lang="nb-NO" b="1" dirty="0" smtClean="0"/>
            <a:t>Spill bridge 2</a:t>
          </a:r>
          <a:endParaRPr lang="nb-NO" b="1" dirty="0"/>
        </a:p>
      </dgm:t>
    </dgm:pt>
    <dgm:pt modelId="{78548CCE-3AF9-425F-BF62-C1918E80A2CD}" type="parTrans" cxnId="{51EEF198-D680-4DB4-A979-200BDA53C8A2}">
      <dgm:prSet/>
      <dgm:spPr/>
      <dgm:t>
        <a:bodyPr/>
        <a:lstStyle/>
        <a:p>
          <a:endParaRPr lang="nb-NO"/>
        </a:p>
      </dgm:t>
    </dgm:pt>
    <dgm:pt modelId="{B0DA410E-A4FD-406D-8E8C-E258C333A842}" type="sibTrans" cxnId="{51EEF198-D680-4DB4-A979-200BDA53C8A2}">
      <dgm:prSet/>
      <dgm:spPr/>
      <dgm:t>
        <a:bodyPr/>
        <a:lstStyle/>
        <a:p>
          <a:endParaRPr lang="nb-NO"/>
        </a:p>
      </dgm:t>
    </dgm:pt>
    <dgm:pt modelId="{4E368D48-4969-4A6C-B82B-DD5D587F1D66}" type="pres">
      <dgm:prSet presAssocID="{382AA614-C968-43D0-B9FC-6424BB1941C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B84F3BD8-EF9B-4A2F-92F3-38870EFA5843}" type="pres">
      <dgm:prSet presAssocID="{2C609D40-91E3-40B3-9681-C1125F7099EB}" presName="composite" presStyleCnt="0"/>
      <dgm:spPr/>
    </dgm:pt>
    <dgm:pt modelId="{A8B2E0F9-9C85-411D-A7D8-1D630A9F1B89}" type="pres">
      <dgm:prSet presAssocID="{2C609D40-91E3-40B3-9681-C1125F7099EB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A2CD189-79DF-4FB6-A2C1-A77334FF7649}" type="pres">
      <dgm:prSet presAssocID="{2C609D40-91E3-40B3-9681-C1125F7099EB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51EEF198-D680-4DB4-A979-200BDA53C8A2}" srcId="{382AA614-C968-43D0-B9FC-6424BB1941C1}" destId="{2C609D40-91E3-40B3-9681-C1125F7099EB}" srcOrd="0" destOrd="0" parTransId="{78548CCE-3AF9-425F-BF62-C1918E80A2CD}" sibTransId="{B0DA410E-A4FD-406D-8E8C-E258C333A842}"/>
    <dgm:cxn modelId="{64B4FEB0-3A1C-457A-91D0-B2F8382647F5}" type="presOf" srcId="{2C609D40-91E3-40B3-9681-C1125F7099EB}" destId="{A8B2E0F9-9C85-411D-A7D8-1D630A9F1B89}" srcOrd="0" destOrd="0" presId="urn:microsoft.com/office/officeart/2005/8/layout/chevron2"/>
    <dgm:cxn modelId="{07FC842C-7D39-440F-A1C3-D1E9F5A37D24}" type="presOf" srcId="{382AA614-C968-43D0-B9FC-6424BB1941C1}" destId="{4E368D48-4969-4A6C-B82B-DD5D587F1D66}" srcOrd="0" destOrd="0" presId="urn:microsoft.com/office/officeart/2005/8/layout/chevron2"/>
    <dgm:cxn modelId="{BD14BAB6-885D-4D09-B738-58DAD22C1A2E}" type="presParOf" srcId="{4E368D48-4969-4A6C-B82B-DD5D587F1D66}" destId="{B84F3BD8-EF9B-4A2F-92F3-38870EFA5843}" srcOrd="0" destOrd="0" presId="urn:microsoft.com/office/officeart/2005/8/layout/chevron2"/>
    <dgm:cxn modelId="{623122C5-1ADB-4D6F-AECC-112079EAC62C}" type="presParOf" srcId="{B84F3BD8-EF9B-4A2F-92F3-38870EFA5843}" destId="{A8B2E0F9-9C85-411D-A7D8-1D630A9F1B89}" srcOrd="0" destOrd="0" presId="urn:microsoft.com/office/officeart/2005/8/layout/chevron2"/>
    <dgm:cxn modelId="{9E8C46A6-AE7C-4A04-A7D6-039C57C40650}" type="presParOf" srcId="{B84F3BD8-EF9B-4A2F-92F3-38870EFA5843}" destId="{CA2CD189-79DF-4FB6-A2C1-A77334FF76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4EF9B3-801F-4840-B611-A7FA2B23AB77}" type="doc">
      <dgm:prSet loTypeId="urn:microsoft.com/office/officeart/2005/8/layout/chevron2" loCatId="process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nb-NO"/>
        </a:p>
      </dgm:t>
    </dgm:pt>
    <dgm:pt modelId="{3A40456D-5256-4C93-8BF9-C47AF4C0E5EC}">
      <dgm:prSet/>
      <dgm:spPr/>
      <dgm:t>
        <a:bodyPr/>
        <a:lstStyle/>
        <a:p>
          <a:pPr rtl="0"/>
          <a:r>
            <a:rPr lang="nb-NO" b="1" dirty="0" smtClean="0"/>
            <a:t>Spill bridge 2</a:t>
          </a:r>
          <a:endParaRPr lang="nb-NO" b="1" dirty="0"/>
        </a:p>
      </dgm:t>
    </dgm:pt>
    <dgm:pt modelId="{B844AA9C-E941-4DAF-84EE-5B4556E8197B}" type="parTrans" cxnId="{67953CFB-5CF0-4B1F-A313-5173CC520799}">
      <dgm:prSet/>
      <dgm:spPr/>
      <dgm:t>
        <a:bodyPr/>
        <a:lstStyle/>
        <a:p>
          <a:endParaRPr lang="nb-NO"/>
        </a:p>
      </dgm:t>
    </dgm:pt>
    <dgm:pt modelId="{2C566347-6872-4681-88EC-8A751066F4BC}" type="sibTrans" cxnId="{67953CFB-5CF0-4B1F-A313-5173CC520799}">
      <dgm:prSet/>
      <dgm:spPr/>
      <dgm:t>
        <a:bodyPr/>
        <a:lstStyle/>
        <a:p>
          <a:endParaRPr lang="nb-NO"/>
        </a:p>
      </dgm:t>
    </dgm:pt>
    <dgm:pt modelId="{8F4D272A-7429-440A-85D8-737EFBE0D243}" type="pres">
      <dgm:prSet presAssocID="{AB4EF9B3-801F-4840-B611-A7FA2B23AB7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671580BB-7A51-4D41-BF83-2272289B223A}" type="pres">
      <dgm:prSet presAssocID="{3A40456D-5256-4C93-8BF9-C47AF4C0E5EC}" presName="composite" presStyleCnt="0"/>
      <dgm:spPr/>
    </dgm:pt>
    <dgm:pt modelId="{DB2003C2-B184-42D8-B675-35C06EE82B40}" type="pres">
      <dgm:prSet presAssocID="{3A40456D-5256-4C93-8BF9-C47AF4C0E5E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5749BA-6B6F-440B-80BB-42CA2FBC72FD}" type="pres">
      <dgm:prSet presAssocID="{3A40456D-5256-4C93-8BF9-C47AF4C0E5EC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67953CFB-5CF0-4B1F-A313-5173CC520799}" srcId="{AB4EF9B3-801F-4840-B611-A7FA2B23AB77}" destId="{3A40456D-5256-4C93-8BF9-C47AF4C0E5EC}" srcOrd="0" destOrd="0" parTransId="{B844AA9C-E941-4DAF-84EE-5B4556E8197B}" sibTransId="{2C566347-6872-4681-88EC-8A751066F4BC}"/>
    <dgm:cxn modelId="{A9D18624-5940-45C9-8F66-2F5952A96AD3}" type="presOf" srcId="{3A40456D-5256-4C93-8BF9-C47AF4C0E5EC}" destId="{DB2003C2-B184-42D8-B675-35C06EE82B40}" srcOrd="0" destOrd="0" presId="urn:microsoft.com/office/officeart/2005/8/layout/chevron2"/>
    <dgm:cxn modelId="{8F6088F7-D675-4F66-AD1D-34F0898D064C}" type="presOf" srcId="{AB4EF9B3-801F-4840-B611-A7FA2B23AB77}" destId="{8F4D272A-7429-440A-85D8-737EFBE0D243}" srcOrd="0" destOrd="0" presId="urn:microsoft.com/office/officeart/2005/8/layout/chevron2"/>
    <dgm:cxn modelId="{15AC3609-80A0-4B0B-9351-8BF15CD07282}" type="presParOf" srcId="{8F4D272A-7429-440A-85D8-737EFBE0D243}" destId="{671580BB-7A51-4D41-BF83-2272289B223A}" srcOrd="0" destOrd="0" presId="urn:microsoft.com/office/officeart/2005/8/layout/chevron2"/>
    <dgm:cxn modelId="{A9D59B00-83FA-47EB-8B4B-D1873807BBEE}" type="presParOf" srcId="{671580BB-7A51-4D41-BF83-2272289B223A}" destId="{DB2003C2-B184-42D8-B675-35C06EE82B40}" srcOrd="0" destOrd="0" presId="urn:microsoft.com/office/officeart/2005/8/layout/chevron2"/>
    <dgm:cxn modelId="{608AE042-F18B-424F-BC8F-05BAC006BE4F}" type="presParOf" srcId="{671580BB-7A51-4D41-BF83-2272289B223A}" destId="{CE5749BA-6B6F-440B-80BB-42CA2FBC72F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59EC0F-EAC0-455A-A68D-27D89CA0A515}" type="doc">
      <dgm:prSet loTypeId="urn:microsoft.com/office/officeart/2005/8/layout/chevron2" loCatId="process" qsTypeId="urn:microsoft.com/office/officeart/2005/8/quickstyle/simple1#8" qsCatId="simple" csTypeId="urn:microsoft.com/office/officeart/2005/8/colors/accent1_2#8" csCatId="accent1"/>
      <dgm:spPr/>
      <dgm:t>
        <a:bodyPr/>
        <a:lstStyle/>
        <a:p>
          <a:endParaRPr lang="nb-NO"/>
        </a:p>
      </dgm:t>
    </dgm:pt>
    <dgm:pt modelId="{18075351-5E47-4FA4-8F9A-F6E91F3F6C34}">
      <dgm:prSet/>
      <dgm:spPr/>
      <dgm:t>
        <a:bodyPr/>
        <a:lstStyle/>
        <a:p>
          <a:pPr rtl="0"/>
          <a:r>
            <a:rPr lang="nb-NO" b="1" dirty="0" smtClean="0"/>
            <a:t>Spill bridge 2</a:t>
          </a:r>
          <a:endParaRPr lang="nb-NO" b="1" dirty="0"/>
        </a:p>
      </dgm:t>
    </dgm:pt>
    <dgm:pt modelId="{05DA8E60-D8C6-4872-91DD-D20881AF9351}" type="parTrans" cxnId="{30A8902F-4497-49C0-A1CF-50664FEF2EDD}">
      <dgm:prSet/>
      <dgm:spPr/>
      <dgm:t>
        <a:bodyPr/>
        <a:lstStyle/>
        <a:p>
          <a:endParaRPr lang="nb-NO"/>
        </a:p>
      </dgm:t>
    </dgm:pt>
    <dgm:pt modelId="{9F657774-0F69-49D8-B1F1-B853418BCCCA}" type="sibTrans" cxnId="{30A8902F-4497-49C0-A1CF-50664FEF2EDD}">
      <dgm:prSet/>
      <dgm:spPr/>
      <dgm:t>
        <a:bodyPr/>
        <a:lstStyle/>
        <a:p>
          <a:endParaRPr lang="nb-NO"/>
        </a:p>
      </dgm:t>
    </dgm:pt>
    <dgm:pt modelId="{7F911756-5F42-4D81-B9E3-14E9A4CC8FD8}" type="pres">
      <dgm:prSet presAssocID="{6259EC0F-EAC0-455A-A68D-27D89CA0A51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66032412-986E-49FF-AA92-B8E7E59E409C}" type="pres">
      <dgm:prSet presAssocID="{18075351-5E47-4FA4-8F9A-F6E91F3F6C34}" presName="composite" presStyleCnt="0"/>
      <dgm:spPr/>
    </dgm:pt>
    <dgm:pt modelId="{8497FD03-97B4-4977-9F51-F55C0ADE636A}" type="pres">
      <dgm:prSet presAssocID="{18075351-5E47-4FA4-8F9A-F6E91F3F6C3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431EB3A-74AD-4C34-A7B8-C749F0084119}" type="pres">
      <dgm:prSet presAssocID="{18075351-5E47-4FA4-8F9A-F6E91F3F6C34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D55A671E-2236-445B-9E22-A091CDF852EB}" type="presOf" srcId="{6259EC0F-EAC0-455A-A68D-27D89CA0A515}" destId="{7F911756-5F42-4D81-B9E3-14E9A4CC8FD8}" srcOrd="0" destOrd="0" presId="urn:microsoft.com/office/officeart/2005/8/layout/chevron2"/>
    <dgm:cxn modelId="{30A8902F-4497-49C0-A1CF-50664FEF2EDD}" srcId="{6259EC0F-EAC0-455A-A68D-27D89CA0A515}" destId="{18075351-5E47-4FA4-8F9A-F6E91F3F6C34}" srcOrd="0" destOrd="0" parTransId="{05DA8E60-D8C6-4872-91DD-D20881AF9351}" sibTransId="{9F657774-0F69-49D8-B1F1-B853418BCCCA}"/>
    <dgm:cxn modelId="{024EDC51-4281-4C37-A4D9-970FCAC9D6DA}" type="presOf" srcId="{18075351-5E47-4FA4-8F9A-F6E91F3F6C34}" destId="{8497FD03-97B4-4977-9F51-F55C0ADE636A}" srcOrd="0" destOrd="0" presId="urn:microsoft.com/office/officeart/2005/8/layout/chevron2"/>
    <dgm:cxn modelId="{4B107630-0706-4E3C-B508-CBF027D6779C}" type="presParOf" srcId="{7F911756-5F42-4D81-B9E3-14E9A4CC8FD8}" destId="{66032412-986E-49FF-AA92-B8E7E59E409C}" srcOrd="0" destOrd="0" presId="urn:microsoft.com/office/officeart/2005/8/layout/chevron2"/>
    <dgm:cxn modelId="{55DCC95F-0CAE-4AC6-BB07-84E9FFE2AA4A}" type="presParOf" srcId="{66032412-986E-49FF-AA92-B8E7E59E409C}" destId="{8497FD03-97B4-4977-9F51-F55C0ADE636A}" srcOrd="0" destOrd="0" presId="urn:microsoft.com/office/officeart/2005/8/layout/chevron2"/>
    <dgm:cxn modelId="{3B888DE4-34B7-49BA-937F-9E153B5B5201}" type="presParOf" srcId="{66032412-986E-49FF-AA92-B8E7E59E409C}" destId="{5431EB3A-74AD-4C34-A7B8-C749F00841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7E79900-71F4-44EA-BE7C-5DE2B1E56976}" type="doc">
      <dgm:prSet loTypeId="urn:microsoft.com/office/officeart/2005/8/layout/chevron2" loCatId="process" qsTypeId="urn:microsoft.com/office/officeart/2005/8/quickstyle/simple1#9" qsCatId="simple" csTypeId="urn:microsoft.com/office/officeart/2005/8/colors/accent1_2#9" csCatId="accent1"/>
      <dgm:spPr/>
      <dgm:t>
        <a:bodyPr/>
        <a:lstStyle/>
        <a:p>
          <a:endParaRPr lang="nb-NO"/>
        </a:p>
      </dgm:t>
    </dgm:pt>
    <dgm:pt modelId="{F0A5E6C1-2AF4-4C7E-BF91-59196EC9D693}">
      <dgm:prSet/>
      <dgm:spPr/>
      <dgm:t>
        <a:bodyPr/>
        <a:lstStyle/>
        <a:p>
          <a:pPr rtl="0"/>
          <a:r>
            <a:rPr lang="nb-NO" b="1" dirty="0" smtClean="0"/>
            <a:t>LYNGDAL BRIDGEKLUBB</a:t>
          </a:r>
          <a:endParaRPr lang="nb-NO" b="1" dirty="0"/>
        </a:p>
      </dgm:t>
    </dgm:pt>
    <dgm:pt modelId="{0233CC42-18ED-4AA7-A790-01E588350362}" type="parTrans" cxnId="{1670DA2A-AEC8-4053-94AF-02C0C87F5797}">
      <dgm:prSet/>
      <dgm:spPr/>
      <dgm:t>
        <a:bodyPr/>
        <a:lstStyle/>
        <a:p>
          <a:endParaRPr lang="nb-NO"/>
        </a:p>
      </dgm:t>
    </dgm:pt>
    <dgm:pt modelId="{DFC6CDE8-AFE2-41CB-BBD6-30A4A6CEF4B0}" type="sibTrans" cxnId="{1670DA2A-AEC8-4053-94AF-02C0C87F5797}">
      <dgm:prSet/>
      <dgm:spPr/>
      <dgm:t>
        <a:bodyPr/>
        <a:lstStyle/>
        <a:p>
          <a:endParaRPr lang="nb-NO"/>
        </a:p>
      </dgm:t>
    </dgm:pt>
    <dgm:pt modelId="{31104184-FD76-4F38-B93D-AB101B539F23}" type="pres">
      <dgm:prSet presAssocID="{97E79900-71F4-44EA-BE7C-5DE2B1E569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07D6E6DE-9CEF-4FD2-8794-1EF66B0A6EAC}" type="pres">
      <dgm:prSet presAssocID="{F0A5E6C1-2AF4-4C7E-BF91-59196EC9D693}" presName="composite" presStyleCnt="0"/>
      <dgm:spPr/>
    </dgm:pt>
    <dgm:pt modelId="{55A9DC3F-782B-4B6B-98C4-39900530D64E}" type="pres">
      <dgm:prSet presAssocID="{F0A5E6C1-2AF4-4C7E-BF91-59196EC9D693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399DFFB-FA9A-4DAA-8C10-616B419D36A7}" type="pres">
      <dgm:prSet presAssocID="{F0A5E6C1-2AF4-4C7E-BF91-59196EC9D693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E9342B7C-B953-41AC-A26A-E524872B58F0}" type="presOf" srcId="{F0A5E6C1-2AF4-4C7E-BF91-59196EC9D693}" destId="{55A9DC3F-782B-4B6B-98C4-39900530D64E}" srcOrd="0" destOrd="0" presId="urn:microsoft.com/office/officeart/2005/8/layout/chevron2"/>
    <dgm:cxn modelId="{3F50EC92-4171-4D80-9BED-054BFAFC43EA}" type="presOf" srcId="{97E79900-71F4-44EA-BE7C-5DE2B1E56976}" destId="{31104184-FD76-4F38-B93D-AB101B539F23}" srcOrd="0" destOrd="0" presId="urn:microsoft.com/office/officeart/2005/8/layout/chevron2"/>
    <dgm:cxn modelId="{1670DA2A-AEC8-4053-94AF-02C0C87F5797}" srcId="{97E79900-71F4-44EA-BE7C-5DE2B1E56976}" destId="{F0A5E6C1-2AF4-4C7E-BF91-59196EC9D693}" srcOrd="0" destOrd="0" parTransId="{0233CC42-18ED-4AA7-A790-01E588350362}" sibTransId="{DFC6CDE8-AFE2-41CB-BBD6-30A4A6CEF4B0}"/>
    <dgm:cxn modelId="{2D191AD0-6E66-41C1-B19B-AD64834B44D4}" type="presParOf" srcId="{31104184-FD76-4F38-B93D-AB101B539F23}" destId="{07D6E6DE-9CEF-4FD2-8794-1EF66B0A6EAC}" srcOrd="0" destOrd="0" presId="urn:microsoft.com/office/officeart/2005/8/layout/chevron2"/>
    <dgm:cxn modelId="{59E2F62F-D89C-436C-8868-8B0D839ACCC9}" type="presParOf" srcId="{07D6E6DE-9CEF-4FD2-8794-1EF66B0A6EAC}" destId="{55A9DC3F-782B-4B6B-98C4-39900530D64E}" srcOrd="0" destOrd="0" presId="urn:microsoft.com/office/officeart/2005/8/layout/chevron2"/>
    <dgm:cxn modelId="{834C961B-0742-4FE9-B354-21A2B939D12C}" type="presParOf" srcId="{07D6E6DE-9CEF-4FD2-8794-1EF66B0A6EAC}" destId="{6399DFFB-FA9A-4DAA-8C10-616B419D36A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0B51E2D-A99E-4308-BB9B-5514DF3269F4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 dirty="0" smtClean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AFCCA2C-085C-400A-92D1-9E5245BD9D4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nb-NO" smtClean="0"/>
              <a:t>Nytt opplæringsmateriell som er felles for de Nordiske landene. CD som inneholder alle spillene til kursboka, NB kortstokkene inneholder de 8 første spillene til hvert kapittel.</a:t>
            </a:r>
          </a:p>
        </p:txBody>
      </p:sp>
      <p:sp>
        <p:nvSpPr>
          <p:cNvPr id="16387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5281F1-4E9A-4F58-A4E4-D14A9FBC8A66}" type="slidenum">
              <a:rPr lang="nb-NO" smtClean="0"/>
              <a:pPr/>
              <a:t>2</a:t>
            </a:fld>
            <a:endParaRPr lang="nb-N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nb-NO" smtClean="0"/>
              <a:t>Etikken i blant nybegynnere kan være vanskelig. Men legg inn gode rutiner. Tenkepause, stoppkort, alert med mer.</a:t>
            </a:r>
          </a:p>
        </p:txBody>
      </p:sp>
      <p:sp>
        <p:nvSpPr>
          <p:cNvPr id="20483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A032C1-A36A-4AF3-8ADA-A943CD33CAE5}" type="slidenum">
              <a:rPr lang="nb-NO" smtClean="0"/>
              <a:pPr/>
              <a:t>5</a:t>
            </a:fld>
            <a:endParaRPr lang="nb-N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b-NO" smtClean="0"/>
              <a:t>Innfør kanskje en protokoll slik at hver enkel kursdeltaker øver på å notere score.</a:t>
            </a:r>
          </a:p>
        </p:txBody>
      </p:sp>
      <p:sp>
        <p:nvSpPr>
          <p:cNvPr id="22531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DA2A72-E845-458C-9822-74E08947B617}" type="slidenum">
              <a:rPr lang="nb-NO" smtClean="0"/>
              <a:pPr/>
              <a:t>6</a:t>
            </a:fld>
            <a:endParaRPr lang="nb-N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nb-NO" smtClean="0"/>
              <a:t>Denne kan skrives ut til kursdeltakerne.</a:t>
            </a:r>
          </a:p>
        </p:txBody>
      </p:sp>
      <p:sp>
        <p:nvSpPr>
          <p:cNvPr id="24579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486842-D79C-4D3F-8894-51215642C24C}" type="slidenum">
              <a:rPr lang="nb-NO" smtClean="0"/>
              <a:pPr/>
              <a:t>7</a:t>
            </a:fld>
            <a:endParaRPr lang="nb-N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nb-NO" smtClean="0"/>
              <a:t>Kan skives ut til kursdeltakerne. Merk veldig greit om kursdeltakerne har hver sin protokoll der de fører opp resultatene slik at de kan sammenligne dette hjemme med fasiten.</a:t>
            </a:r>
          </a:p>
        </p:txBody>
      </p:sp>
      <p:sp>
        <p:nvSpPr>
          <p:cNvPr id="26627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998448-2093-48CA-A3F7-07AD075B553F}" type="slidenum">
              <a:rPr lang="nb-NO" smtClean="0"/>
              <a:pPr/>
              <a:t>8</a:t>
            </a:fld>
            <a:endParaRPr lang="nb-N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b-NO" smtClean="0"/>
              <a:t>Denne finnes ferdig bak i boken. Se til at kursdeltakerne finner fram denne.</a:t>
            </a:r>
          </a:p>
        </p:txBody>
      </p:sp>
      <p:sp>
        <p:nvSpPr>
          <p:cNvPr id="30723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3DDA47-785F-43BC-9300-05E35FB20A0C}" type="slidenum">
              <a:rPr lang="nb-NO" smtClean="0"/>
              <a:pPr/>
              <a:t>11</a:t>
            </a:fld>
            <a:endParaRPr lang="nb-N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b-NO" smtClean="0"/>
              <a:t>De første 8 spillene kan legges med de vedlagte kortstokkene. Kan være en ide å legge de 8 siste spillene.</a:t>
            </a:r>
          </a:p>
          <a:p>
            <a:pPr eaLnBrk="1" hangingPunct="1"/>
            <a:r>
              <a:rPr lang="nb-NO" smtClean="0"/>
              <a:t>Bruk utlagte lærerveiledning i forhold til spillene.</a:t>
            </a:r>
          </a:p>
        </p:txBody>
      </p:sp>
      <p:sp>
        <p:nvSpPr>
          <p:cNvPr id="32771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21BAD2-E76B-4991-A606-35465A987D5D}" type="slidenum">
              <a:rPr lang="nb-NO" smtClean="0"/>
              <a:pPr/>
              <a:t>12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vrundet rektangel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7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7A5D36-0755-4E42-96B3-481E4C14F5C3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2A8DEC-FC32-4D7C-A460-AF4F1D9C10E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22E3-9225-4610-B7C7-964D7DF6956C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5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2F8E6-F33F-4157-A482-CB9196B5E81C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3EA5D-ACA5-4D58-B602-60F994C57F34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5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33D00-531C-4678-AF64-161926E9B3B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6CEDB-852C-4943-B679-DC2755D31664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5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CBB25-03C1-41B0-8556-30A5220BDEA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vrundet rektangel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F2AFE8-5DEB-4240-A34E-2DAB37AA1700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b-NO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FC7969-EF78-47CE-A805-B7EE0A18573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5B75B-4D25-4236-80A6-00957048D3B2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6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087F8-3931-4BEA-A9A7-866E01A1F33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99CDF-0ECF-4F0A-8AB7-31AE4499F9F2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8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26621-BADC-4967-ADF4-233A45FB0F5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8367-16A5-4F5B-B8B4-DFF6EB91E136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4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30084-9413-454E-80F4-FE2F4A39CF6A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vrundet rektangel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C3CEDF-0372-4525-9863-64AC1D977EBE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4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B94CE8-D68E-4960-BA44-3A5AB92A917B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F553B-6677-4DE9-A040-9236D64D51FA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6" name="Plassholder for bunn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5A722-575D-40C1-B053-D8BB3E1C5DCC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vrundet rektangel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vrund ett hjørne i rektangel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nb-NO" noProof="0" dirty="0" smtClean="0"/>
              <a:t>Klikk ikonet for å legge til et bilde</a:t>
            </a:r>
            <a:endParaRPr lang="en-US" noProof="0" dirty="0"/>
          </a:p>
        </p:txBody>
      </p:sp>
      <p:sp>
        <p:nvSpPr>
          <p:cNvPr id="7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0C6F34-0EA0-421F-9E48-28E26BA02935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8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71926E-9EC5-4739-B5A5-EECAE55FF46A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Avrundet rektangel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1031" name="Plassholder for tekst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smtClean="0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3B2DD9C-BBFD-42F8-8A6C-F30F0944E749}" type="datetimeFigureOut">
              <a:rPr lang="nb-NO"/>
              <a:pPr>
                <a:defRPr/>
              </a:pPr>
              <a:t>09.02.2010</a:t>
            </a:fld>
            <a:endParaRPr lang="nb-NO" dirty="0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BCD59A3-CD31-4C4A-9618-6ADBF6AEF6A9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8" r:id="rId7"/>
    <p:sldLayoutId id="2147483691" r:id="rId8"/>
    <p:sldLayoutId id="2147483699" r:id="rId9"/>
    <p:sldLayoutId id="2147483690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VELKOMMEN TIL KURS</a:t>
            </a:r>
            <a:endParaRPr lang="nb-NO" dirty="0"/>
          </a:p>
        </p:txBody>
      </p:sp>
      <p:sp>
        <p:nvSpPr>
          <p:cNvPr id="14338" name="Undertittel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/>
          <a:lstStyle/>
          <a:p>
            <a:pPr marL="36513" eaLnBrk="1" hangingPunct="1">
              <a:spcBef>
                <a:spcPct val="0"/>
              </a:spcBef>
            </a:pPr>
            <a:r>
              <a:rPr lang="nb-NO" smtClean="0">
                <a:solidFill>
                  <a:srgbClr val="79766F"/>
                </a:solidFill>
              </a:rPr>
              <a:t>VK 1 ”Spill Bridge 2”</a:t>
            </a:r>
          </a:p>
        </p:txBody>
      </p:sp>
      <p:pic>
        <p:nvPicPr>
          <p:cNvPr id="14339" name="Bild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8850" y="5108575"/>
            <a:ext cx="561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3238" y="4983163"/>
          <a:ext cx="8183562" cy="1052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4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r>
              <a:rPr lang="nb-NO" smtClean="0"/>
              <a:t>Forskjell på åpning i 1 og 2 hånd med sperremeldinger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Åpning 3 kløver/ruter/hjerter/spar i 1 eller 2 hånd viser alltid minst 2 av 3 toppkontroller (EKD)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Sperreåpning i 3 hånd stilles det mindre krav til.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9743" name="Group 47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3943350"/>
        </p:xfrm>
        <a:graphic>
          <a:graphicData uri="http://schemas.openxmlformats.org/drawingml/2006/table">
            <a:tbl>
              <a:tblPr/>
              <a:tblGrid>
                <a:gridCol w="2727325"/>
                <a:gridCol w="2728912"/>
                <a:gridCol w="27273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ÅPNINGSMELDING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FARGELENGDER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POENG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 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♣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♦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"/>
                          <a:cs typeface="Arial" charset="0"/>
                        </a:rPr>
                        <a:t>♥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Minimum 4 kort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12-19hp (20-21)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 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Balansert hånd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15-17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 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Alle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22hp 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 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♦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"/>
                          <a:cs typeface="Arial" charset="0"/>
                        </a:rPr>
                        <a:t>♥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6 korts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6-11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 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Balansert hånd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20-21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3 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♣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♦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"/>
                          <a:cs typeface="Arial" charset="0"/>
                        </a:rPr>
                        <a:t>♥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7 korts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Maks 11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4 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♣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♦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"/>
                          <a:cs typeface="Arial" charset="0"/>
                        </a:rPr>
                        <a:t>♥</a:t>
                      </a: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"/>
                          <a:cs typeface="Arial" charset="0"/>
                        </a:rPr>
                        <a:t>/</a:t>
                      </a:r>
                      <a:r>
                        <a:rPr kumimoji="0" lang="nb-NO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♠</a:t>
                      </a:r>
                      <a:endParaRPr kumimoji="0" lang="nb-NO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8 korts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Maks 11 hp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746" name="Plassholder for innhold 2"/>
          <p:cNvSpPr>
            <a:spLocks noGrp="1"/>
          </p:cNvSpPr>
          <p:nvPr>
            <p:ph idx="1"/>
          </p:nvPr>
        </p:nvSpPr>
        <p:spPr>
          <a:xfrm>
            <a:off x="500063" y="642938"/>
            <a:ext cx="8183562" cy="4187825"/>
          </a:xfrm>
        </p:spPr>
        <p:txBody>
          <a:bodyPr/>
          <a:lstStyle/>
          <a:p>
            <a:pPr eaLnBrk="1" hangingPunct="1"/>
            <a:r>
              <a:rPr lang="nb-NO" smtClean="0"/>
              <a:t>VI STARTER SPILLINGEN !</a:t>
            </a:r>
          </a:p>
          <a:p>
            <a:pPr eaLnBrk="1" hangingPunct="1">
              <a:buFont typeface="Wingdings 2" pitchFamily="18" charset="2"/>
              <a:buNone/>
            </a:pPr>
            <a:endParaRPr lang="nb-NO" smtClean="0"/>
          </a:p>
          <a:p>
            <a:pPr eaLnBrk="1" hangingPunct="1"/>
            <a:r>
              <a:rPr lang="nb-NO" smtClean="0"/>
              <a:t>LYKKE TIL OG HÅPER PÅ TRIVILLIGE OG LÆRERIKE BRIDGEKVELDER SAMMEN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NYTT OPPLÆRINGSMATERIELL</a:t>
            </a:r>
            <a:endParaRPr lang="nb-NO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5362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r>
              <a:rPr lang="nb-NO" sz="2000" smtClean="0"/>
              <a:t>BOKPAKKE SOM INNEHOLDER CD OG KORTSTOKKER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1071563"/>
            <a:ext cx="30575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03238" y="4983163"/>
          <a:ext cx="8183562" cy="1052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 fontScale="92500" lnSpcReduction="10000"/>
          </a:bodyPr>
          <a:lstStyle/>
          <a:p>
            <a:pPr marL="265176" indent="-265176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nb-NO" b="1" dirty="0" smtClean="0"/>
              <a:t>INNLEDNING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Mer grundig gjennomgang av kursbok 1 med utvidelse.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Mer om finnesser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Mer om å holde igjen et høyt kort i spill og motspill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Mer om utspill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nb-NO" dirty="0" smtClean="0"/>
          </a:p>
        </p:txBody>
      </p:sp>
      <p:pic>
        <p:nvPicPr>
          <p:cNvPr id="17411" name="Bild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98850" y="5108575"/>
            <a:ext cx="561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4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r>
              <a:rPr lang="nb-NO" smtClean="0"/>
              <a:t>Mer om opplysende dobling (OD) og svar på denne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Mer om 2 kløveråpningen og den vider utvikling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”Umulige” situasjoner i meldingene</a:t>
            </a:r>
          </a:p>
          <a:p>
            <a:pPr eaLnBrk="1" hangingPunct="1">
              <a:buFont typeface="Wingdings 2" pitchFamily="18" charset="2"/>
              <a:buNone/>
            </a:pPr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 fontScale="85000" lnSpcReduction="10000"/>
          </a:bodyPr>
          <a:lstStyle/>
          <a:p>
            <a:pPr marL="265176" indent="-265176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nb-NO" b="1" dirty="0" smtClean="0"/>
              <a:t>KAPITTEL 1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nb-NO" b="1" i="1" dirty="0" smtClean="0"/>
              <a:t>GODE RUTINER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Bruk tid på å planlegg spillet som spillefører før første stikk.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Tell sikre stikk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Vær etisk korrekt overfor makker og motspillere.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nb-NO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b-NO" dirty="0" smtClean="0"/>
              <a:t>Vær høflig overfor makker og motspillere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506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nb-NO" b="1" smtClean="0"/>
              <a:t>VIDERE I KURSET -TURNERINGSREGNSKAP</a:t>
            </a:r>
          </a:p>
          <a:p>
            <a:pPr eaLnBrk="1" hangingPunct="1">
              <a:buFont typeface="Wingdings 2" pitchFamily="18" charset="2"/>
              <a:buNone/>
            </a:pPr>
            <a:endParaRPr lang="nb-NO" smtClean="0"/>
          </a:p>
          <a:p>
            <a:pPr eaLnBrk="1" hangingPunct="1"/>
            <a:r>
              <a:rPr lang="nb-NO" smtClean="0"/>
              <a:t>Viktig at dette læres. Avgjørende for de vurderinger en tar.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Forskjellen på de ulike turneringsformene par og lag</a:t>
            </a:r>
          </a:p>
          <a:p>
            <a:pPr eaLnBrk="1" hangingPunct="1"/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nb-NO" sz="1800" smtClean="0"/>
              <a:t>Trekkverdi i minor = 20</a:t>
            </a:r>
          </a:p>
          <a:p>
            <a:pPr eaLnBrk="1" hangingPunct="1">
              <a:lnSpc>
                <a:spcPct val="80000"/>
              </a:lnSpc>
            </a:pPr>
            <a:r>
              <a:rPr lang="nb-NO" sz="1800" smtClean="0"/>
              <a:t>Trekkverdien i major = 30</a:t>
            </a:r>
          </a:p>
          <a:p>
            <a:pPr eaLnBrk="1" hangingPunct="1">
              <a:lnSpc>
                <a:spcPct val="80000"/>
              </a:lnSpc>
            </a:pPr>
            <a:r>
              <a:rPr lang="nb-NO" sz="1800" smtClean="0"/>
              <a:t>Trekkverdien i NT = 40 første trekk deretter 30</a:t>
            </a:r>
          </a:p>
          <a:p>
            <a:pPr eaLnBrk="1" hangingPunct="1">
              <a:lnSpc>
                <a:spcPct val="80000"/>
              </a:lnSpc>
            </a:pPr>
            <a:endParaRPr lang="nb-NO" sz="18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	En forutsetning for å oppnå utgangbonus er at en har meldt og vunnet en kontrakt der summen av trekkverdi blir 100.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nb-NO" sz="18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Delkontrakt opptil 4</a:t>
            </a:r>
            <a:r>
              <a:rPr lang="nb-NO" sz="2000" smtClean="0">
                <a:solidFill>
                  <a:srgbClr val="003300"/>
                </a:solidFill>
                <a:latin typeface="Arial" charset="0"/>
                <a:cs typeface="Arial" charset="0"/>
              </a:rPr>
              <a:t>♣</a:t>
            </a:r>
            <a:r>
              <a:rPr lang="nb-NO" sz="1800" smtClean="0"/>
              <a:t>/</a:t>
            </a:r>
            <a:r>
              <a:rPr lang="nb-NO" sz="2000" smtClean="0">
                <a:solidFill>
                  <a:schemeClr val="accent1"/>
                </a:solidFill>
                <a:latin typeface="Arial" charset="0"/>
                <a:cs typeface="Arial" charset="0"/>
              </a:rPr>
              <a:t>♦</a:t>
            </a:r>
            <a:r>
              <a:rPr lang="nb-NO" sz="1800" smtClean="0"/>
              <a:t> – 3</a:t>
            </a:r>
            <a:r>
              <a:rPr lang="nb-NO" sz="2000" smtClean="0">
                <a:solidFill>
                  <a:srgbClr val="FF0000"/>
                </a:solidFill>
                <a:latin typeface=""/>
              </a:rPr>
              <a:t>♥</a:t>
            </a:r>
            <a:r>
              <a:rPr lang="nb-NO" sz="1800" smtClean="0"/>
              <a:t>/</a:t>
            </a:r>
            <a:r>
              <a:rPr lang="nb-NO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♠</a:t>
            </a:r>
            <a:r>
              <a:rPr lang="nb-NO" sz="1800" smtClean="0"/>
              <a:t> – 2NT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Bonus (50/</a:t>
            </a:r>
            <a:r>
              <a:rPr lang="nb-NO" sz="1800" smtClean="0">
                <a:solidFill>
                  <a:srgbClr val="FF0000"/>
                </a:solidFill>
              </a:rPr>
              <a:t>50</a:t>
            </a:r>
            <a:r>
              <a:rPr lang="nb-NO" sz="1800" smtClean="0"/>
              <a:t>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Utgang 5</a:t>
            </a:r>
            <a:r>
              <a:rPr lang="nb-NO" sz="2000" smtClean="0">
                <a:solidFill>
                  <a:srgbClr val="003300"/>
                </a:solidFill>
                <a:latin typeface="Arial" charset="0"/>
                <a:cs typeface="Arial" charset="0"/>
              </a:rPr>
              <a:t>♣</a:t>
            </a:r>
            <a:r>
              <a:rPr lang="nb-NO" sz="1800" smtClean="0"/>
              <a:t>/</a:t>
            </a:r>
            <a:r>
              <a:rPr lang="nb-NO" sz="2000" smtClean="0">
                <a:solidFill>
                  <a:schemeClr val="accent1"/>
                </a:solidFill>
                <a:latin typeface="Arial" charset="0"/>
                <a:cs typeface="Arial" charset="0"/>
              </a:rPr>
              <a:t>♦</a:t>
            </a:r>
            <a:r>
              <a:rPr lang="nb-NO" sz="1800" smtClean="0"/>
              <a:t> – 4</a:t>
            </a:r>
            <a:r>
              <a:rPr lang="nb-NO" sz="2000" smtClean="0">
                <a:solidFill>
                  <a:srgbClr val="FF0000"/>
                </a:solidFill>
                <a:latin typeface=""/>
              </a:rPr>
              <a:t>♥</a:t>
            </a:r>
            <a:r>
              <a:rPr lang="nb-NO" sz="1800" smtClean="0"/>
              <a:t>/</a:t>
            </a:r>
            <a:r>
              <a:rPr lang="nb-NO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♠</a:t>
            </a:r>
            <a:r>
              <a:rPr lang="nb-NO" sz="1800" smtClean="0"/>
              <a:t> – 3 NT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Bonus (300/</a:t>
            </a:r>
            <a:r>
              <a:rPr lang="nb-NO" sz="1800" smtClean="0">
                <a:solidFill>
                  <a:srgbClr val="FF0000"/>
                </a:solidFill>
              </a:rPr>
              <a:t>500</a:t>
            </a:r>
            <a:r>
              <a:rPr lang="nb-NO" sz="1800" smtClean="0"/>
              <a:t>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Lilleslem 6</a:t>
            </a:r>
            <a:r>
              <a:rPr lang="nb-NO" sz="2000" smtClean="0">
                <a:solidFill>
                  <a:srgbClr val="003300"/>
                </a:solidFill>
                <a:latin typeface="Arial" charset="0"/>
                <a:cs typeface="Arial" charset="0"/>
              </a:rPr>
              <a:t>♣</a:t>
            </a:r>
            <a:r>
              <a:rPr lang="nb-NO" sz="1800" smtClean="0"/>
              <a:t>/</a:t>
            </a:r>
            <a:r>
              <a:rPr lang="nb-NO" sz="2000" smtClean="0">
                <a:solidFill>
                  <a:schemeClr val="accent1"/>
                </a:solidFill>
                <a:latin typeface="Arial" charset="0"/>
                <a:cs typeface="Arial" charset="0"/>
              </a:rPr>
              <a:t>♦</a:t>
            </a:r>
            <a:r>
              <a:rPr lang="nb-NO" sz="1800" smtClean="0"/>
              <a:t>/</a:t>
            </a:r>
            <a:r>
              <a:rPr lang="nb-NO" sz="2000" smtClean="0">
                <a:solidFill>
                  <a:srgbClr val="FF0000"/>
                </a:solidFill>
                <a:latin typeface=""/>
              </a:rPr>
              <a:t>♥</a:t>
            </a:r>
            <a:r>
              <a:rPr lang="nb-NO" sz="1800" smtClean="0"/>
              <a:t>/</a:t>
            </a:r>
            <a:r>
              <a:rPr lang="nb-NO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♠</a:t>
            </a:r>
            <a:r>
              <a:rPr lang="nb-NO" sz="1800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Bonus ( 300+500/</a:t>
            </a:r>
            <a:r>
              <a:rPr lang="nb-NO" sz="1800" smtClean="0">
                <a:solidFill>
                  <a:srgbClr val="FF0000"/>
                </a:solidFill>
              </a:rPr>
              <a:t>500+750</a:t>
            </a:r>
            <a:r>
              <a:rPr lang="nb-NO" sz="1800" smtClean="0"/>
              <a:t>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Storeslem 7</a:t>
            </a:r>
            <a:r>
              <a:rPr lang="nb-NO" sz="2000" smtClean="0">
                <a:solidFill>
                  <a:srgbClr val="003300"/>
                </a:solidFill>
                <a:latin typeface="Arial" charset="0"/>
                <a:cs typeface="Arial" charset="0"/>
              </a:rPr>
              <a:t>♣</a:t>
            </a:r>
            <a:r>
              <a:rPr lang="nb-NO" sz="1800" smtClean="0"/>
              <a:t>/</a:t>
            </a:r>
            <a:r>
              <a:rPr lang="nb-NO" sz="2000" smtClean="0">
                <a:solidFill>
                  <a:schemeClr val="accent1"/>
                </a:solidFill>
                <a:latin typeface="Arial" charset="0"/>
                <a:cs typeface="Arial" charset="0"/>
              </a:rPr>
              <a:t>♦</a:t>
            </a:r>
            <a:r>
              <a:rPr lang="nb-NO" sz="1800" smtClean="0"/>
              <a:t>/</a:t>
            </a:r>
            <a:r>
              <a:rPr lang="nb-NO" sz="2000" smtClean="0">
                <a:solidFill>
                  <a:srgbClr val="FF0000"/>
                </a:solidFill>
                <a:latin typeface=""/>
              </a:rPr>
              <a:t>♥</a:t>
            </a:r>
            <a:r>
              <a:rPr lang="nb-NO" sz="1800" smtClean="0"/>
              <a:t>/</a:t>
            </a:r>
            <a:r>
              <a:rPr lang="nb-NO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♠</a:t>
            </a:r>
            <a:r>
              <a:rPr lang="nb-NO" sz="1800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nb-NO" sz="1800" smtClean="0"/>
              <a:t>Bonus (300+1000/</a:t>
            </a:r>
            <a:r>
              <a:rPr lang="nb-NO" sz="1800" smtClean="0">
                <a:solidFill>
                  <a:srgbClr val="FF0000"/>
                </a:solidFill>
              </a:rPr>
              <a:t>500+1500</a:t>
            </a:r>
            <a:r>
              <a:rPr lang="nb-NO" sz="1800" smtClean="0"/>
              <a:t>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nb-NO" sz="18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nb-NO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5602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nb-NO" b="1" smtClean="0"/>
              <a:t>Doblet kontrakt</a:t>
            </a:r>
          </a:p>
          <a:p>
            <a:pPr eaLnBrk="1" hangingPunct="1"/>
            <a:r>
              <a:rPr lang="nb-NO" smtClean="0"/>
              <a:t>	2 * trekkverdien + 50/</a:t>
            </a:r>
            <a:r>
              <a:rPr lang="nb-NO" smtClean="0">
                <a:solidFill>
                  <a:srgbClr val="C00000"/>
                </a:solidFill>
              </a:rPr>
              <a:t>100</a:t>
            </a:r>
          </a:p>
          <a:p>
            <a:pPr lvl="3" eaLnBrk="1" hangingPunct="1"/>
            <a:r>
              <a:rPr lang="nb-NO" smtClean="0"/>
              <a:t>Doblet overstikk 100/</a:t>
            </a:r>
            <a:r>
              <a:rPr lang="nb-NO" smtClean="0">
                <a:solidFill>
                  <a:srgbClr val="C00000"/>
                </a:solidFill>
              </a:rPr>
              <a:t>200</a:t>
            </a:r>
            <a:endParaRPr lang="nb-NO" smtClean="0"/>
          </a:p>
          <a:p>
            <a:pPr eaLnBrk="1" hangingPunct="1">
              <a:buFont typeface="Wingdings 2" pitchFamily="18" charset="2"/>
              <a:buNone/>
            </a:pPr>
            <a:endParaRPr lang="nb-NO" smtClean="0"/>
          </a:p>
          <a:p>
            <a:pPr eaLnBrk="1" hangingPunct="1">
              <a:buFont typeface="Wingdings 2" pitchFamily="18" charset="2"/>
              <a:buNone/>
            </a:pPr>
            <a:r>
              <a:rPr lang="nb-NO" b="1" smtClean="0"/>
              <a:t>Bet uten for sone </a:t>
            </a:r>
          </a:p>
          <a:p>
            <a:pPr lvl="2" eaLnBrk="1" hangingPunct="1"/>
            <a:r>
              <a:rPr lang="nb-NO" smtClean="0"/>
              <a:t>Udoblet = 50 	</a:t>
            </a:r>
          </a:p>
          <a:p>
            <a:pPr lvl="2" eaLnBrk="1" hangingPunct="1"/>
            <a:r>
              <a:rPr lang="nb-NO" smtClean="0"/>
              <a:t>Doblet = 100+200+200+300 for de neste</a:t>
            </a:r>
          </a:p>
          <a:p>
            <a:pPr eaLnBrk="1" hangingPunct="1">
              <a:buFont typeface="Wingdings 2" pitchFamily="18" charset="2"/>
              <a:buNone/>
            </a:pPr>
            <a:r>
              <a:rPr lang="nb-NO" b="1" smtClean="0">
                <a:solidFill>
                  <a:srgbClr val="C00000"/>
                </a:solidFill>
              </a:rPr>
              <a:t>Bet i sonen </a:t>
            </a:r>
          </a:p>
          <a:p>
            <a:pPr lvl="2" eaLnBrk="1" hangingPunct="1"/>
            <a:r>
              <a:rPr lang="nb-NO" smtClean="0">
                <a:solidFill>
                  <a:srgbClr val="C00000"/>
                </a:solidFill>
              </a:rPr>
              <a:t>Udoblet = 100</a:t>
            </a:r>
          </a:p>
          <a:p>
            <a:pPr lvl="2" eaLnBrk="1" hangingPunct="1"/>
            <a:r>
              <a:rPr lang="nb-NO" smtClean="0">
                <a:solidFill>
                  <a:srgbClr val="C00000"/>
                </a:solidFill>
              </a:rPr>
              <a:t>Doblet = 200+300 for de neste</a:t>
            </a:r>
          </a:p>
          <a:p>
            <a:pPr eaLnBrk="1" hangingPunct="1">
              <a:buFont typeface="Wingdings 2" pitchFamily="18" charset="2"/>
              <a:buNone/>
            </a:pPr>
            <a:r>
              <a:rPr lang="nb-NO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2920" y="4983480"/>
          <a:ext cx="8183880" cy="105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0" name="Plassholder for innhold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mtClean="0"/>
              <a:t>VIKTIGE PRINSIPPER</a:t>
            </a:r>
          </a:p>
          <a:p>
            <a:pPr eaLnBrk="1" hangingPunct="1">
              <a:lnSpc>
                <a:spcPct val="90000"/>
              </a:lnSpc>
            </a:pPr>
            <a:endParaRPr lang="nb-NO" smtClean="0"/>
          </a:p>
          <a:p>
            <a:pPr eaLnBrk="1" hangingPunct="1">
              <a:lnSpc>
                <a:spcPct val="90000"/>
              </a:lnSpc>
            </a:pPr>
            <a:r>
              <a:rPr lang="nb-NO" smtClean="0"/>
              <a:t>Åpner med laveste 4-kortsfarge</a:t>
            </a:r>
          </a:p>
          <a:p>
            <a:pPr eaLnBrk="1" hangingPunct="1">
              <a:lnSpc>
                <a:spcPct val="90000"/>
              </a:lnSpc>
            </a:pPr>
            <a:endParaRPr lang="nb-NO" smtClean="0"/>
          </a:p>
          <a:p>
            <a:pPr eaLnBrk="1" hangingPunct="1">
              <a:lnSpc>
                <a:spcPct val="90000"/>
              </a:lnSpc>
            </a:pPr>
            <a:r>
              <a:rPr lang="nb-NO" smtClean="0"/>
              <a:t>Høyeste av to 5-kortsfarger</a:t>
            </a:r>
          </a:p>
          <a:p>
            <a:pPr eaLnBrk="1" hangingPunct="1">
              <a:lnSpc>
                <a:spcPct val="90000"/>
              </a:lnSpc>
            </a:pPr>
            <a:endParaRPr lang="nb-NO" smtClean="0"/>
          </a:p>
          <a:p>
            <a:pPr eaLnBrk="1" hangingPunct="1">
              <a:lnSpc>
                <a:spcPct val="90000"/>
              </a:lnSpc>
            </a:pPr>
            <a:r>
              <a:rPr lang="nb-NO" smtClean="0"/>
              <a:t>Når makker åpner i 1 spar kan denne være på 4-korts, men stor sannsynlighet for at denne er 5-kortsfarge.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527</TotalTime>
  <Words>461</Words>
  <Application>Microsoft Office PowerPoint</Application>
  <PresentationFormat>On-screen Show (4:3)</PresentationFormat>
  <Paragraphs>111</Paragraphs>
  <Slides>12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Utformingsmal</vt:lpstr>
      </vt:variant>
      <vt:variant>
        <vt:i4>5</vt:i4>
      </vt:variant>
      <vt:variant>
        <vt:lpstr>Lysbildetitler</vt:lpstr>
      </vt:variant>
      <vt:variant>
        <vt:i4>12</vt:i4>
      </vt:variant>
    </vt:vector>
  </HeadingPairs>
  <TitlesOfParts>
    <vt:vector size="22" baseType="lpstr">
      <vt:lpstr>Arial</vt:lpstr>
      <vt:lpstr>Verdana</vt:lpstr>
      <vt:lpstr>Wingdings 2</vt:lpstr>
      <vt:lpstr>Calibri</vt:lpstr>
      <vt:lpstr/>
      <vt:lpstr>Aspekt</vt:lpstr>
      <vt:lpstr>Aspekt</vt:lpstr>
      <vt:lpstr>Aspekt</vt:lpstr>
      <vt:lpstr>Aspekt</vt:lpstr>
      <vt:lpstr>Aspekt</vt:lpstr>
      <vt:lpstr>VELKOMMEN TIL KURS</vt:lpstr>
      <vt:lpstr>NYTT OPPLÆRINGSMATERIELL</vt:lpstr>
      <vt:lpstr>Lysbilde 3</vt:lpstr>
      <vt:lpstr>Lysbilde 4</vt:lpstr>
      <vt:lpstr>Lysbilde 5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TIL KURS</dc:title>
  <dc:creator>Karl Olav</dc:creator>
  <cp:lastModifiedBy>us-marh</cp:lastModifiedBy>
  <cp:revision>58</cp:revision>
  <dcterms:created xsi:type="dcterms:W3CDTF">2010-01-20T21:18:00Z</dcterms:created>
  <dcterms:modified xsi:type="dcterms:W3CDTF">2010-02-09T08:55:26Z</dcterms:modified>
</cp:coreProperties>
</file>