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5" r:id="rId1"/>
  </p:sldMasterIdLst>
  <p:notesMasterIdLst>
    <p:notesMasterId r:id="rId9"/>
  </p:notesMasterIdLst>
  <p:sldIdLst>
    <p:sldId id="257" r:id="rId2"/>
    <p:sldId id="269" r:id="rId3"/>
    <p:sldId id="267" r:id="rId4"/>
    <p:sldId id="271" r:id="rId5"/>
    <p:sldId id="272" r:id="rId6"/>
    <p:sldId id="270" r:id="rId7"/>
    <p:sldId id="274" r:id="rId8"/>
  </p:sldIdLst>
  <p:sldSz cx="9906000" cy="6858000" type="A4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CB303"/>
    <a:srgbClr val="03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8" autoAdjust="0"/>
    <p:restoredTop sz="94668" autoAdjust="0"/>
  </p:normalViewPr>
  <p:slideViewPr>
    <p:cSldViewPr snapToGrid="0">
      <p:cViewPr varScale="1">
        <p:scale>
          <a:sx n="56" d="100"/>
          <a:sy n="56" d="100"/>
        </p:scale>
        <p:origin x="-1524" y="-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3ACF1-E9F8-475F-81B6-16DBBE8E7243}" type="datetimeFigureOut">
              <a:rPr lang="sv-SE" smtClean="0"/>
              <a:t>2018-08-10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157CC-3C6D-4234-A9CD-40E311BF46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385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57CC-3C6D-4234-A9CD-40E311BF467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8872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 userDrawn="1"/>
        </p:nvGrpSpPr>
        <p:grpSpPr>
          <a:xfrm>
            <a:off x="1668000" y="1404000"/>
            <a:ext cx="6615000" cy="2538664"/>
            <a:chOff x="1287000" y="1404000"/>
            <a:chExt cx="6615000" cy="2538664"/>
          </a:xfrm>
        </p:grpSpPr>
        <p:sp>
          <p:nvSpPr>
            <p:cNvPr id="8" name="textruta 7"/>
            <p:cNvSpPr txBox="1"/>
            <p:nvPr/>
          </p:nvSpPr>
          <p:spPr>
            <a:xfrm>
              <a:off x="1287000" y="1404000"/>
              <a:ext cx="66150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500" dirty="0" smtClean="0">
                  <a:latin typeface="Berlin Sans FB Demi" panose="020E0802020502020306" pitchFamily="34" charset="0"/>
                </a:rPr>
                <a:t>BRIDGE</a:t>
              </a:r>
              <a:endParaRPr lang="sv-SE" sz="8000" dirty="0">
                <a:latin typeface="Berlin Sans FB Demi" panose="020E0802020502020306" pitchFamily="34" charset="0"/>
              </a:endParaRPr>
            </a:p>
          </p:txBody>
        </p:sp>
        <p:sp>
          <p:nvSpPr>
            <p:cNvPr id="9" name="textruta 8"/>
            <p:cNvSpPr txBox="1"/>
            <p:nvPr/>
          </p:nvSpPr>
          <p:spPr>
            <a:xfrm>
              <a:off x="2031940" y="3204000"/>
              <a:ext cx="5125121" cy="7386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4200" dirty="0" smtClean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THE #1 MIND SPORT</a:t>
              </a:r>
              <a:endParaRPr lang="sv-SE" sz="4200" dirty="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048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2018-08-10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059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2018-08-10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5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2018-08-10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6577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000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2018-08-10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77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Rektangel med rundade hörn 6"/>
          <p:cNvSpPr/>
          <p:nvPr userDrawn="1"/>
        </p:nvSpPr>
        <p:spPr>
          <a:xfrm>
            <a:off x="199875" y="189000"/>
            <a:ext cx="9506250" cy="6120000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453000" y="6453788"/>
            <a:ext cx="1111587" cy="3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sv-SE" altLang="sv-SE" sz="1400" b="0" dirty="0" smtClean="0">
                <a:latin typeface="+mn-lt"/>
              </a:rPr>
              <a:t>Lektion 6:</a:t>
            </a:r>
            <a:fld id="{780EAF18-22EA-4865-8736-E91E12192CD1}" type="slidenum">
              <a:rPr lang="sv-SE" altLang="sv-SE" sz="1400" b="0" smtClean="0">
                <a:latin typeface="+mn-lt"/>
              </a:rPr>
              <a:pPr>
                <a:defRPr/>
              </a:pPr>
              <a:t>‹#›</a:t>
            </a:fld>
            <a:endParaRPr lang="sv-SE" altLang="sv-SE" sz="800" b="0" dirty="0" smtClean="0">
              <a:latin typeface="+mn-lt"/>
            </a:endParaRPr>
          </a:p>
        </p:txBody>
      </p:sp>
      <p:sp>
        <p:nvSpPr>
          <p:cNvPr id="10" name="textruta 9"/>
          <p:cNvSpPr txBox="1"/>
          <p:nvPr userDrawn="1"/>
        </p:nvSpPr>
        <p:spPr>
          <a:xfrm>
            <a:off x="2763215" y="6309000"/>
            <a:ext cx="416416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THE #1 MIND SPORT</a:t>
            </a:r>
            <a:endParaRPr lang="sv-SE" sz="28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528937" y="1854001"/>
            <a:ext cx="8975972" cy="427796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99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2018-08-10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908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2018-08-10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063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2018-08-10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297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2018-08-10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248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2018-08-10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291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2018-08-10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031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2018-08-10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095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D90E-A4D4-46F5-A7CD-6C21E29186FD}" type="datetimeFigureOut">
              <a:rPr lang="sv-SE" smtClean="0"/>
              <a:t>2018-08-10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1"/>
          <a:stretch/>
        </p:blipFill>
        <p:spPr>
          <a:xfrm>
            <a:off x="-1" y="0"/>
            <a:ext cx="9916007" cy="6858000"/>
          </a:xfrm>
          <a:prstGeom prst="rect">
            <a:avLst/>
          </a:prstGeom>
        </p:spPr>
      </p:pic>
      <p:pic>
        <p:nvPicPr>
          <p:cNvPr id="9" name="Bildobjekt 3" descr="SvenskBridge_CMYK.eps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13"/>
          <a:stretch>
            <a:fillRect/>
          </a:stretch>
        </p:blipFill>
        <p:spPr bwMode="auto">
          <a:xfrm>
            <a:off x="9123962" y="6354000"/>
            <a:ext cx="554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8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8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8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Relationship Id="rId9" Type="http://schemas.openxmlformats.org/officeDocument/2006/relationships/image" Target="../media/image3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13" Type="http://schemas.openxmlformats.org/officeDocument/2006/relationships/image" Target="../media/image38.jpg"/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12" Type="http://schemas.openxmlformats.org/officeDocument/2006/relationships/image" Target="../media/image37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11" Type="http://schemas.openxmlformats.org/officeDocument/2006/relationships/image" Target="../media/image36.jpg"/><Relationship Id="rId5" Type="http://schemas.openxmlformats.org/officeDocument/2006/relationships/image" Target="../media/image42.jpg"/><Relationship Id="rId10" Type="http://schemas.openxmlformats.org/officeDocument/2006/relationships/image" Target="../media/image35.jpg"/><Relationship Id="rId4" Type="http://schemas.openxmlformats.org/officeDocument/2006/relationships/image" Target="../media/image41.jpg"/><Relationship Id="rId9" Type="http://schemas.openxmlformats.org/officeDocument/2006/relationships/image" Target="../media/image45.jpg"/><Relationship Id="rId14" Type="http://schemas.openxmlformats.org/officeDocument/2006/relationships/image" Target="../media/image3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4294967295"/>
          </p:nvPr>
        </p:nvSpPr>
        <p:spPr>
          <a:xfrm>
            <a:off x="273001" y="6264000"/>
            <a:ext cx="1439999" cy="3600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sv-SE" sz="2000" dirty="0" smtClean="0">
                <a:latin typeface="Arial Black" panose="020B0A04020102020204" pitchFamily="34" charset="0"/>
              </a:rPr>
              <a:t>Lektion 6</a:t>
            </a:r>
            <a:endParaRPr lang="sv-SE" sz="2000" dirty="0">
              <a:latin typeface="Arial Black" panose="020B0A04020102020204" pitchFamily="34" charset="0"/>
            </a:endParaRPr>
          </a:p>
        </p:txBody>
      </p:sp>
      <p:sp>
        <p:nvSpPr>
          <p:cNvPr id="4" name="Underrubrik 2"/>
          <p:cNvSpPr txBox="1">
            <a:spLocks/>
          </p:cNvSpPr>
          <p:nvPr/>
        </p:nvSpPr>
        <p:spPr>
          <a:xfrm>
            <a:off x="2748000" y="4329000"/>
            <a:ext cx="4545000" cy="112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dirty="0" smtClean="0">
                <a:latin typeface="Arial Black" panose="020B0A04020102020204" pitchFamily="34" charset="0"/>
              </a:rPr>
              <a:t>Fiske</a:t>
            </a:r>
            <a:endParaRPr lang="sv-SE" dirty="0" smtClean="0">
              <a:latin typeface="Arial Black" panose="020B0A040201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v-SE" dirty="0" smtClean="0">
                <a:latin typeface="Arial Black" panose="020B0A04020102020204" pitchFamily="34" charset="0"/>
              </a:rPr>
              <a:t>Legge lavt </a:t>
            </a:r>
            <a:r>
              <a:rPr lang="sv-SE" dirty="0" smtClean="0">
                <a:latin typeface="Arial Black" panose="020B0A04020102020204" pitchFamily="34" charset="0"/>
              </a:rPr>
              <a:t>eller </a:t>
            </a:r>
            <a:r>
              <a:rPr lang="sv-SE" dirty="0" smtClean="0">
                <a:latin typeface="Arial Black" panose="020B0A04020102020204" pitchFamily="34" charset="0"/>
              </a:rPr>
              <a:t>høyt</a:t>
            </a:r>
            <a:endParaRPr lang="sv-S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72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366406" y="276638"/>
            <a:ext cx="8543925" cy="667260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latin typeface="Arial Black" panose="020B0A04020102020204" pitchFamily="34" charset="0"/>
              </a:rPr>
              <a:t>Kunsten å fiske</a:t>
            </a:r>
            <a:endParaRPr lang="sv-SE" b="1" spc="400" dirty="0">
              <a:latin typeface="Arial Black" panose="020B0A04020102020204" pitchFamily="34" charset="0"/>
            </a:endParaRPr>
          </a:p>
        </p:txBody>
      </p:sp>
      <p:grpSp>
        <p:nvGrpSpPr>
          <p:cNvPr id="51" name="Grupp 82"/>
          <p:cNvGrpSpPr>
            <a:grpSpLocks/>
          </p:cNvGrpSpPr>
          <p:nvPr/>
        </p:nvGrpSpPr>
        <p:grpSpPr bwMode="auto">
          <a:xfrm>
            <a:off x="1775490" y="3048560"/>
            <a:ext cx="947737" cy="866775"/>
            <a:chOff x="1528763" y="1914525"/>
            <a:chExt cx="947445" cy="867090"/>
          </a:xfrm>
        </p:grpSpPr>
        <p:sp>
          <p:nvSpPr>
            <p:cNvPr id="52" name="Rectangle 13"/>
            <p:cNvSpPr>
              <a:spLocks noChangeArrowheads="1"/>
            </p:cNvSpPr>
            <p:nvPr/>
          </p:nvSpPr>
          <p:spPr bwMode="auto">
            <a:xfrm>
              <a:off x="1852613" y="1914525"/>
              <a:ext cx="28892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53" name="Rectangle 14"/>
            <p:cNvSpPr>
              <a:spLocks noChangeArrowheads="1"/>
            </p:cNvSpPr>
            <p:nvPr/>
          </p:nvSpPr>
          <p:spPr bwMode="auto">
            <a:xfrm>
              <a:off x="1868488" y="2519363"/>
              <a:ext cx="267701" cy="26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54" name="Rectangle 15"/>
            <p:cNvSpPr>
              <a:spLocks noChangeArrowheads="1"/>
            </p:cNvSpPr>
            <p:nvPr/>
          </p:nvSpPr>
          <p:spPr bwMode="auto">
            <a:xfrm>
              <a:off x="1528763" y="2219325"/>
              <a:ext cx="28892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000000"/>
                  </a:solidFill>
                </a:rPr>
                <a:t>V</a:t>
              </a:r>
            </a:p>
          </p:txBody>
        </p:sp>
        <p:sp>
          <p:nvSpPr>
            <p:cNvPr id="55" name="Rectangle 16"/>
            <p:cNvSpPr>
              <a:spLocks noChangeArrowheads="1"/>
            </p:cNvSpPr>
            <p:nvPr/>
          </p:nvSpPr>
          <p:spPr bwMode="auto">
            <a:xfrm>
              <a:off x="2178050" y="2219325"/>
              <a:ext cx="298158" cy="26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000000"/>
                  </a:solidFill>
                </a:rPr>
                <a:t>Ö</a:t>
              </a:r>
            </a:p>
          </p:txBody>
        </p:sp>
        <p:sp>
          <p:nvSpPr>
            <p:cNvPr id="56" name="Line 17"/>
            <p:cNvSpPr>
              <a:spLocks noChangeShapeType="1"/>
            </p:cNvSpPr>
            <p:nvPr/>
          </p:nvSpPr>
          <p:spPr bwMode="auto">
            <a:xfrm>
              <a:off x="1684338" y="2011363"/>
              <a:ext cx="0" cy="223837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" name="Line 18"/>
            <p:cNvSpPr>
              <a:spLocks noChangeShapeType="1"/>
            </p:cNvSpPr>
            <p:nvPr/>
          </p:nvSpPr>
          <p:spPr bwMode="auto">
            <a:xfrm>
              <a:off x="1658938" y="2038350"/>
              <a:ext cx="241300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8" name="Line 20"/>
            <p:cNvSpPr>
              <a:spLocks noChangeShapeType="1"/>
            </p:cNvSpPr>
            <p:nvPr/>
          </p:nvSpPr>
          <p:spPr bwMode="auto">
            <a:xfrm flipH="1">
              <a:off x="2122488" y="2038350"/>
              <a:ext cx="241300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9" name="Line 21"/>
            <p:cNvSpPr>
              <a:spLocks noChangeShapeType="1"/>
            </p:cNvSpPr>
            <p:nvPr/>
          </p:nvSpPr>
          <p:spPr bwMode="auto">
            <a:xfrm>
              <a:off x="2351088" y="2012950"/>
              <a:ext cx="0" cy="22225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0" name="Line 23"/>
            <p:cNvSpPr>
              <a:spLocks noChangeShapeType="1"/>
            </p:cNvSpPr>
            <p:nvPr/>
          </p:nvSpPr>
          <p:spPr bwMode="auto">
            <a:xfrm flipH="1">
              <a:off x="2122488" y="2647950"/>
              <a:ext cx="241300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1" name="Line 24"/>
            <p:cNvSpPr>
              <a:spLocks noChangeShapeType="1"/>
            </p:cNvSpPr>
            <p:nvPr/>
          </p:nvSpPr>
          <p:spPr bwMode="auto">
            <a:xfrm flipV="1">
              <a:off x="2351088" y="2439988"/>
              <a:ext cx="0" cy="220662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2" name="Line 26"/>
            <p:cNvSpPr>
              <a:spLocks noChangeShapeType="1"/>
            </p:cNvSpPr>
            <p:nvPr/>
          </p:nvSpPr>
          <p:spPr bwMode="auto">
            <a:xfrm>
              <a:off x="1658938" y="2647950"/>
              <a:ext cx="242887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3" name="Line 27"/>
            <p:cNvSpPr>
              <a:spLocks noChangeShapeType="1"/>
            </p:cNvSpPr>
            <p:nvPr/>
          </p:nvSpPr>
          <p:spPr bwMode="auto">
            <a:xfrm flipV="1">
              <a:off x="1687513" y="2439988"/>
              <a:ext cx="0" cy="220662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406" y="1039562"/>
            <a:ext cx="1032954" cy="16323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85" y="1041322"/>
            <a:ext cx="1058460" cy="163869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2" y="2680926"/>
            <a:ext cx="1039330" cy="16387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97" y="2680926"/>
            <a:ext cx="1032955" cy="163869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60" y="2671690"/>
            <a:ext cx="1071211" cy="163869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422" y="2662453"/>
            <a:ext cx="1058460" cy="163869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74" y="4354031"/>
            <a:ext cx="1064836" cy="16387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185" y="4353575"/>
            <a:ext cx="1039331" cy="162721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6" name="Grupp 5"/>
          <p:cNvGrpSpPr/>
          <p:nvPr/>
        </p:nvGrpSpPr>
        <p:grpSpPr>
          <a:xfrm>
            <a:off x="5257331" y="2650583"/>
            <a:ext cx="4340059" cy="828432"/>
            <a:chOff x="5207801" y="2983958"/>
            <a:chExt cx="4340059" cy="828432"/>
          </a:xfrm>
        </p:grpSpPr>
        <p:sp>
          <p:nvSpPr>
            <p:cNvPr id="33" name="Rectangle 3"/>
            <p:cNvSpPr>
              <a:spLocks noChangeArrowheads="1"/>
            </p:cNvSpPr>
            <p:nvPr/>
          </p:nvSpPr>
          <p:spPr bwMode="auto">
            <a:xfrm>
              <a:off x="5207801" y="2983958"/>
              <a:ext cx="4340059" cy="82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400" dirty="0" smtClean="0">
                  <a:latin typeface="+mn-lt"/>
                </a:rPr>
                <a:t>Om </a:t>
              </a:r>
              <a:r>
                <a:rPr lang="sv-SE" altLang="sv-SE" sz="2400" dirty="0" smtClean="0">
                  <a:latin typeface="+mn-lt"/>
                </a:rPr>
                <a:t>Vest spiller      7</a:t>
              </a:r>
              <a:r>
                <a:rPr lang="sv-SE" altLang="sv-SE" sz="2400" dirty="0" smtClean="0">
                  <a:latin typeface="+mn-lt"/>
                </a:rPr>
                <a:t>, 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400" dirty="0" smtClean="0">
                  <a:latin typeface="+mn-lt"/>
                </a:rPr>
                <a:t>spiller </a:t>
              </a:r>
              <a:r>
                <a:rPr lang="sv-SE" altLang="sv-SE" sz="2400" dirty="0" smtClean="0">
                  <a:latin typeface="+mn-lt"/>
                </a:rPr>
                <a:t>du    </a:t>
              </a:r>
              <a:r>
                <a:rPr lang="sv-SE" altLang="sv-SE" sz="2400" dirty="0" smtClean="0">
                  <a:latin typeface="+mn-lt"/>
                </a:rPr>
                <a:t> Q og </a:t>
              </a:r>
              <a:r>
                <a:rPr lang="sv-SE" altLang="sv-SE" sz="2400" dirty="0" smtClean="0">
                  <a:latin typeface="+mn-lt"/>
                </a:rPr>
                <a:t>vinner </a:t>
              </a:r>
              <a:r>
                <a:rPr lang="sv-SE" altLang="sv-SE" sz="2400" dirty="0" smtClean="0">
                  <a:latin typeface="+mn-lt"/>
                </a:rPr>
                <a:t>stikket</a:t>
              </a:r>
              <a:r>
                <a:rPr lang="sv-SE" altLang="sv-SE" sz="2400" dirty="0" smtClean="0">
                  <a:latin typeface="+mn-lt"/>
                </a:rPr>
                <a:t>.</a:t>
              </a:r>
              <a:endParaRPr lang="sv-SE" altLang="sv-SE" sz="2400" dirty="0">
                <a:latin typeface="+mn-lt"/>
              </a:endParaRPr>
            </a:p>
          </p:txBody>
        </p:sp>
        <p:sp>
          <p:nvSpPr>
            <p:cNvPr id="86" name="Freeform 21"/>
            <p:cNvSpPr>
              <a:spLocks/>
            </p:cNvSpPr>
            <p:nvPr/>
          </p:nvSpPr>
          <p:spPr bwMode="blackWhite">
            <a:xfrm>
              <a:off x="6488619" y="3424196"/>
              <a:ext cx="220579" cy="233404"/>
            </a:xfrm>
            <a:custGeom>
              <a:avLst/>
              <a:gdLst>
                <a:gd name="T0" fmla="*/ 2147483646 w 159"/>
                <a:gd name="T1" fmla="*/ 2147483646 h 182"/>
                <a:gd name="T2" fmla="*/ 2147483646 w 159"/>
                <a:gd name="T3" fmla="*/ 2147483646 h 182"/>
                <a:gd name="T4" fmla="*/ 2147483646 w 159"/>
                <a:gd name="T5" fmla="*/ 2147483646 h 182"/>
                <a:gd name="T6" fmla="*/ 2147483646 w 159"/>
                <a:gd name="T7" fmla="*/ 2147483646 h 182"/>
                <a:gd name="T8" fmla="*/ 2147483646 w 159"/>
                <a:gd name="T9" fmla="*/ 2147483646 h 182"/>
                <a:gd name="T10" fmla="*/ 2147483646 w 159"/>
                <a:gd name="T11" fmla="*/ 2147483646 h 182"/>
                <a:gd name="T12" fmla="*/ 2147483646 w 159"/>
                <a:gd name="T13" fmla="*/ 2147483646 h 182"/>
                <a:gd name="T14" fmla="*/ 2147483646 w 159"/>
                <a:gd name="T15" fmla="*/ 2147483646 h 182"/>
                <a:gd name="T16" fmla="*/ 2147483646 w 159"/>
                <a:gd name="T17" fmla="*/ 2147483646 h 182"/>
                <a:gd name="T18" fmla="*/ 2147483646 w 159"/>
                <a:gd name="T19" fmla="*/ 2147483646 h 182"/>
                <a:gd name="T20" fmla="*/ 2147483646 w 159"/>
                <a:gd name="T21" fmla="*/ 2147483646 h 182"/>
                <a:gd name="T22" fmla="*/ 2147483646 w 159"/>
                <a:gd name="T23" fmla="*/ 2147483646 h 182"/>
                <a:gd name="T24" fmla="*/ 2147483646 w 159"/>
                <a:gd name="T25" fmla="*/ 2147483646 h 182"/>
                <a:gd name="T26" fmla="*/ 2147483646 w 159"/>
                <a:gd name="T27" fmla="*/ 2147483646 h 182"/>
                <a:gd name="T28" fmla="*/ 2147483646 w 159"/>
                <a:gd name="T29" fmla="*/ 0 h 182"/>
                <a:gd name="T30" fmla="*/ 2147483646 w 159"/>
                <a:gd name="T31" fmla="*/ 0 h 182"/>
                <a:gd name="T32" fmla="*/ 2147483646 w 159"/>
                <a:gd name="T33" fmla="*/ 2147483646 h 182"/>
                <a:gd name="T34" fmla="*/ 2147483646 w 159"/>
                <a:gd name="T35" fmla="*/ 2147483646 h 182"/>
                <a:gd name="T36" fmla="*/ 2147483646 w 159"/>
                <a:gd name="T37" fmla="*/ 2147483646 h 182"/>
                <a:gd name="T38" fmla="*/ 2147483646 w 159"/>
                <a:gd name="T39" fmla="*/ 2147483646 h 182"/>
                <a:gd name="T40" fmla="*/ 2147483646 w 159"/>
                <a:gd name="T41" fmla="*/ 2147483646 h 182"/>
                <a:gd name="T42" fmla="*/ 2147483646 w 159"/>
                <a:gd name="T43" fmla="*/ 2147483646 h 182"/>
                <a:gd name="T44" fmla="*/ 2147483646 w 159"/>
                <a:gd name="T45" fmla="*/ 2147483646 h 182"/>
                <a:gd name="T46" fmla="*/ 2147483646 w 159"/>
                <a:gd name="T47" fmla="*/ 2147483646 h 182"/>
                <a:gd name="T48" fmla="*/ 2147483646 w 159"/>
                <a:gd name="T49" fmla="*/ 2147483646 h 182"/>
                <a:gd name="T50" fmla="*/ 2147483646 w 159"/>
                <a:gd name="T51" fmla="*/ 2147483646 h 182"/>
                <a:gd name="T52" fmla="*/ 2147483646 w 159"/>
                <a:gd name="T53" fmla="*/ 2147483646 h 182"/>
                <a:gd name="T54" fmla="*/ 2147483646 w 159"/>
                <a:gd name="T55" fmla="*/ 2147483646 h 182"/>
                <a:gd name="T56" fmla="*/ 2147483646 w 159"/>
                <a:gd name="T57" fmla="*/ 2147483646 h 182"/>
                <a:gd name="T58" fmla="*/ 2147483646 w 159"/>
                <a:gd name="T59" fmla="*/ 2147483646 h 182"/>
                <a:gd name="T60" fmla="*/ 2147483646 w 159"/>
                <a:gd name="T61" fmla="*/ 0 h 182"/>
                <a:gd name="T62" fmla="*/ 2147483646 w 159"/>
                <a:gd name="T63" fmla="*/ 0 h 182"/>
                <a:gd name="T64" fmla="*/ 2147483646 w 159"/>
                <a:gd name="T65" fmla="*/ 2147483646 h 182"/>
                <a:gd name="T66" fmla="*/ 2147483646 w 159"/>
                <a:gd name="T67" fmla="*/ 2147483646 h 182"/>
                <a:gd name="T68" fmla="*/ 2147483646 w 159"/>
                <a:gd name="T69" fmla="*/ 2147483646 h 182"/>
                <a:gd name="T70" fmla="*/ 2147483646 w 159"/>
                <a:gd name="T71" fmla="*/ 2147483646 h 182"/>
                <a:gd name="T72" fmla="*/ 2147483646 w 159"/>
                <a:gd name="T73" fmla="*/ 2147483646 h 182"/>
                <a:gd name="T74" fmla="*/ 0 w 159"/>
                <a:gd name="T75" fmla="*/ 2147483646 h 182"/>
                <a:gd name="T76" fmla="*/ 2147483646 w 159"/>
                <a:gd name="T77" fmla="*/ 2147483646 h 182"/>
                <a:gd name="T78" fmla="*/ 2147483646 w 159"/>
                <a:gd name="T79" fmla="*/ 2147483646 h 182"/>
                <a:gd name="T80" fmla="*/ 2147483646 w 159"/>
                <a:gd name="T81" fmla="*/ 2147483646 h 182"/>
                <a:gd name="T82" fmla="*/ 2147483646 w 159"/>
                <a:gd name="T83" fmla="*/ 2147483646 h 182"/>
                <a:gd name="T84" fmla="*/ 2147483646 w 159"/>
                <a:gd name="T85" fmla="*/ 2147483646 h 182"/>
                <a:gd name="T86" fmla="*/ 2147483646 w 159"/>
                <a:gd name="T87" fmla="*/ 2147483646 h 182"/>
                <a:gd name="T88" fmla="*/ 2147483646 w 159"/>
                <a:gd name="T89" fmla="*/ 2147483646 h 182"/>
                <a:gd name="T90" fmla="*/ 2147483646 w 159"/>
                <a:gd name="T91" fmla="*/ 2147483646 h 1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9"/>
                <a:gd name="T139" fmla="*/ 0 h 182"/>
                <a:gd name="T140" fmla="*/ 159 w 159"/>
                <a:gd name="T141" fmla="*/ 182 h 1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9" h="182">
                  <a:moveTo>
                    <a:pt x="80" y="181"/>
                  </a:moveTo>
                  <a:lnTo>
                    <a:pt x="111" y="135"/>
                  </a:lnTo>
                  <a:lnTo>
                    <a:pt x="109" y="135"/>
                  </a:lnTo>
                  <a:lnTo>
                    <a:pt x="132" y="107"/>
                  </a:lnTo>
                  <a:lnTo>
                    <a:pt x="151" y="75"/>
                  </a:lnTo>
                  <a:lnTo>
                    <a:pt x="151" y="76"/>
                  </a:lnTo>
                  <a:lnTo>
                    <a:pt x="156" y="62"/>
                  </a:lnTo>
                  <a:lnTo>
                    <a:pt x="158" y="45"/>
                  </a:lnTo>
                  <a:lnTo>
                    <a:pt x="158" y="41"/>
                  </a:lnTo>
                  <a:lnTo>
                    <a:pt x="157" y="38"/>
                  </a:lnTo>
                  <a:lnTo>
                    <a:pt x="156" y="30"/>
                  </a:lnTo>
                  <a:lnTo>
                    <a:pt x="151" y="14"/>
                  </a:lnTo>
                  <a:lnTo>
                    <a:pt x="145" y="8"/>
                  </a:lnTo>
                  <a:lnTo>
                    <a:pt x="138" y="4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5" y="1"/>
                  </a:lnTo>
                  <a:lnTo>
                    <a:pt x="107" y="3"/>
                  </a:lnTo>
                  <a:lnTo>
                    <a:pt x="100" y="8"/>
                  </a:lnTo>
                  <a:lnTo>
                    <a:pt x="94" y="14"/>
                  </a:lnTo>
                  <a:lnTo>
                    <a:pt x="95" y="14"/>
                  </a:lnTo>
                  <a:lnTo>
                    <a:pt x="87" y="35"/>
                  </a:lnTo>
                  <a:lnTo>
                    <a:pt x="84" y="41"/>
                  </a:lnTo>
                  <a:lnTo>
                    <a:pt x="79" y="43"/>
                  </a:lnTo>
                  <a:lnTo>
                    <a:pt x="74" y="41"/>
                  </a:lnTo>
                  <a:lnTo>
                    <a:pt x="71" y="35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57" y="8"/>
                  </a:lnTo>
                  <a:lnTo>
                    <a:pt x="51" y="4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3" y="8"/>
                  </a:lnTo>
                  <a:lnTo>
                    <a:pt x="7" y="14"/>
                  </a:lnTo>
                  <a:lnTo>
                    <a:pt x="2" y="30"/>
                  </a:lnTo>
                  <a:lnTo>
                    <a:pt x="0" y="45"/>
                  </a:lnTo>
                  <a:lnTo>
                    <a:pt x="1" y="61"/>
                  </a:lnTo>
                  <a:lnTo>
                    <a:pt x="7" y="76"/>
                  </a:lnTo>
                  <a:lnTo>
                    <a:pt x="6" y="75"/>
                  </a:lnTo>
                  <a:lnTo>
                    <a:pt x="26" y="106"/>
                  </a:lnTo>
                  <a:lnTo>
                    <a:pt x="48" y="135"/>
                  </a:lnTo>
                  <a:lnTo>
                    <a:pt x="47" y="135"/>
                  </a:lnTo>
                  <a:lnTo>
                    <a:pt x="78" y="181"/>
                  </a:lnTo>
                  <a:lnTo>
                    <a:pt x="80" y="181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8" name="Freeform 21"/>
            <p:cNvSpPr>
              <a:spLocks/>
            </p:cNvSpPr>
            <p:nvPr/>
          </p:nvSpPr>
          <p:spPr bwMode="blackWhite">
            <a:xfrm>
              <a:off x="7250619" y="3050816"/>
              <a:ext cx="220579" cy="233404"/>
            </a:xfrm>
            <a:custGeom>
              <a:avLst/>
              <a:gdLst>
                <a:gd name="T0" fmla="*/ 2147483646 w 159"/>
                <a:gd name="T1" fmla="*/ 2147483646 h 182"/>
                <a:gd name="T2" fmla="*/ 2147483646 w 159"/>
                <a:gd name="T3" fmla="*/ 2147483646 h 182"/>
                <a:gd name="T4" fmla="*/ 2147483646 w 159"/>
                <a:gd name="T5" fmla="*/ 2147483646 h 182"/>
                <a:gd name="T6" fmla="*/ 2147483646 w 159"/>
                <a:gd name="T7" fmla="*/ 2147483646 h 182"/>
                <a:gd name="T8" fmla="*/ 2147483646 w 159"/>
                <a:gd name="T9" fmla="*/ 2147483646 h 182"/>
                <a:gd name="T10" fmla="*/ 2147483646 w 159"/>
                <a:gd name="T11" fmla="*/ 2147483646 h 182"/>
                <a:gd name="T12" fmla="*/ 2147483646 w 159"/>
                <a:gd name="T13" fmla="*/ 2147483646 h 182"/>
                <a:gd name="T14" fmla="*/ 2147483646 w 159"/>
                <a:gd name="T15" fmla="*/ 2147483646 h 182"/>
                <a:gd name="T16" fmla="*/ 2147483646 w 159"/>
                <a:gd name="T17" fmla="*/ 2147483646 h 182"/>
                <a:gd name="T18" fmla="*/ 2147483646 w 159"/>
                <a:gd name="T19" fmla="*/ 2147483646 h 182"/>
                <a:gd name="T20" fmla="*/ 2147483646 w 159"/>
                <a:gd name="T21" fmla="*/ 2147483646 h 182"/>
                <a:gd name="T22" fmla="*/ 2147483646 w 159"/>
                <a:gd name="T23" fmla="*/ 2147483646 h 182"/>
                <a:gd name="T24" fmla="*/ 2147483646 w 159"/>
                <a:gd name="T25" fmla="*/ 2147483646 h 182"/>
                <a:gd name="T26" fmla="*/ 2147483646 w 159"/>
                <a:gd name="T27" fmla="*/ 2147483646 h 182"/>
                <a:gd name="T28" fmla="*/ 2147483646 w 159"/>
                <a:gd name="T29" fmla="*/ 0 h 182"/>
                <a:gd name="T30" fmla="*/ 2147483646 w 159"/>
                <a:gd name="T31" fmla="*/ 0 h 182"/>
                <a:gd name="T32" fmla="*/ 2147483646 w 159"/>
                <a:gd name="T33" fmla="*/ 2147483646 h 182"/>
                <a:gd name="T34" fmla="*/ 2147483646 w 159"/>
                <a:gd name="T35" fmla="*/ 2147483646 h 182"/>
                <a:gd name="T36" fmla="*/ 2147483646 w 159"/>
                <a:gd name="T37" fmla="*/ 2147483646 h 182"/>
                <a:gd name="T38" fmla="*/ 2147483646 w 159"/>
                <a:gd name="T39" fmla="*/ 2147483646 h 182"/>
                <a:gd name="T40" fmla="*/ 2147483646 w 159"/>
                <a:gd name="T41" fmla="*/ 2147483646 h 182"/>
                <a:gd name="T42" fmla="*/ 2147483646 w 159"/>
                <a:gd name="T43" fmla="*/ 2147483646 h 182"/>
                <a:gd name="T44" fmla="*/ 2147483646 w 159"/>
                <a:gd name="T45" fmla="*/ 2147483646 h 182"/>
                <a:gd name="T46" fmla="*/ 2147483646 w 159"/>
                <a:gd name="T47" fmla="*/ 2147483646 h 182"/>
                <a:gd name="T48" fmla="*/ 2147483646 w 159"/>
                <a:gd name="T49" fmla="*/ 2147483646 h 182"/>
                <a:gd name="T50" fmla="*/ 2147483646 w 159"/>
                <a:gd name="T51" fmla="*/ 2147483646 h 182"/>
                <a:gd name="T52" fmla="*/ 2147483646 w 159"/>
                <a:gd name="T53" fmla="*/ 2147483646 h 182"/>
                <a:gd name="T54" fmla="*/ 2147483646 w 159"/>
                <a:gd name="T55" fmla="*/ 2147483646 h 182"/>
                <a:gd name="T56" fmla="*/ 2147483646 w 159"/>
                <a:gd name="T57" fmla="*/ 2147483646 h 182"/>
                <a:gd name="T58" fmla="*/ 2147483646 w 159"/>
                <a:gd name="T59" fmla="*/ 2147483646 h 182"/>
                <a:gd name="T60" fmla="*/ 2147483646 w 159"/>
                <a:gd name="T61" fmla="*/ 0 h 182"/>
                <a:gd name="T62" fmla="*/ 2147483646 w 159"/>
                <a:gd name="T63" fmla="*/ 0 h 182"/>
                <a:gd name="T64" fmla="*/ 2147483646 w 159"/>
                <a:gd name="T65" fmla="*/ 2147483646 h 182"/>
                <a:gd name="T66" fmla="*/ 2147483646 w 159"/>
                <a:gd name="T67" fmla="*/ 2147483646 h 182"/>
                <a:gd name="T68" fmla="*/ 2147483646 w 159"/>
                <a:gd name="T69" fmla="*/ 2147483646 h 182"/>
                <a:gd name="T70" fmla="*/ 2147483646 w 159"/>
                <a:gd name="T71" fmla="*/ 2147483646 h 182"/>
                <a:gd name="T72" fmla="*/ 2147483646 w 159"/>
                <a:gd name="T73" fmla="*/ 2147483646 h 182"/>
                <a:gd name="T74" fmla="*/ 0 w 159"/>
                <a:gd name="T75" fmla="*/ 2147483646 h 182"/>
                <a:gd name="T76" fmla="*/ 2147483646 w 159"/>
                <a:gd name="T77" fmla="*/ 2147483646 h 182"/>
                <a:gd name="T78" fmla="*/ 2147483646 w 159"/>
                <a:gd name="T79" fmla="*/ 2147483646 h 182"/>
                <a:gd name="T80" fmla="*/ 2147483646 w 159"/>
                <a:gd name="T81" fmla="*/ 2147483646 h 182"/>
                <a:gd name="T82" fmla="*/ 2147483646 w 159"/>
                <a:gd name="T83" fmla="*/ 2147483646 h 182"/>
                <a:gd name="T84" fmla="*/ 2147483646 w 159"/>
                <a:gd name="T85" fmla="*/ 2147483646 h 182"/>
                <a:gd name="T86" fmla="*/ 2147483646 w 159"/>
                <a:gd name="T87" fmla="*/ 2147483646 h 182"/>
                <a:gd name="T88" fmla="*/ 2147483646 w 159"/>
                <a:gd name="T89" fmla="*/ 2147483646 h 182"/>
                <a:gd name="T90" fmla="*/ 2147483646 w 159"/>
                <a:gd name="T91" fmla="*/ 2147483646 h 1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9"/>
                <a:gd name="T139" fmla="*/ 0 h 182"/>
                <a:gd name="T140" fmla="*/ 159 w 159"/>
                <a:gd name="T141" fmla="*/ 182 h 1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9" h="182">
                  <a:moveTo>
                    <a:pt x="80" y="181"/>
                  </a:moveTo>
                  <a:lnTo>
                    <a:pt x="111" y="135"/>
                  </a:lnTo>
                  <a:lnTo>
                    <a:pt x="109" y="135"/>
                  </a:lnTo>
                  <a:lnTo>
                    <a:pt x="132" y="107"/>
                  </a:lnTo>
                  <a:lnTo>
                    <a:pt x="151" y="75"/>
                  </a:lnTo>
                  <a:lnTo>
                    <a:pt x="151" y="76"/>
                  </a:lnTo>
                  <a:lnTo>
                    <a:pt x="156" y="62"/>
                  </a:lnTo>
                  <a:lnTo>
                    <a:pt x="158" y="45"/>
                  </a:lnTo>
                  <a:lnTo>
                    <a:pt x="158" y="41"/>
                  </a:lnTo>
                  <a:lnTo>
                    <a:pt x="157" y="38"/>
                  </a:lnTo>
                  <a:lnTo>
                    <a:pt x="156" y="30"/>
                  </a:lnTo>
                  <a:lnTo>
                    <a:pt x="151" y="14"/>
                  </a:lnTo>
                  <a:lnTo>
                    <a:pt x="145" y="8"/>
                  </a:lnTo>
                  <a:lnTo>
                    <a:pt x="138" y="4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5" y="1"/>
                  </a:lnTo>
                  <a:lnTo>
                    <a:pt x="107" y="3"/>
                  </a:lnTo>
                  <a:lnTo>
                    <a:pt x="100" y="8"/>
                  </a:lnTo>
                  <a:lnTo>
                    <a:pt x="94" y="14"/>
                  </a:lnTo>
                  <a:lnTo>
                    <a:pt x="95" y="14"/>
                  </a:lnTo>
                  <a:lnTo>
                    <a:pt x="87" y="35"/>
                  </a:lnTo>
                  <a:lnTo>
                    <a:pt x="84" y="41"/>
                  </a:lnTo>
                  <a:lnTo>
                    <a:pt x="79" y="43"/>
                  </a:lnTo>
                  <a:lnTo>
                    <a:pt x="74" y="41"/>
                  </a:lnTo>
                  <a:lnTo>
                    <a:pt x="71" y="35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57" y="8"/>
                  </a:lnTo>
                  <a:lnTo>
                    <a:pt x="51" y="4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3" y="8"/>
                  </a:lnTo>
                  <a:lnTo>
                    <a:pt x="7" y="14"/>
                  </a:lnTo>
                  <a:lnTo>
                    <a:pt x="2" y="30"/>
                  </a:lnTo>
                  <a:lnTo>
                    <a:pt x="0" y="45"/>
                  </a:lnTo>
                  <a:lnTo>
                    <a:pt x="1" y="61"/>
                  </a:lnTo>
                  <a:lnTo>
                    <a:pt x="7" y="76"/>
                  </a:lnTo>
                  <a:lnTo>
                    <a:pt x="6" y="75"/>
                  </a:lnTo>
                  <a:lnTo>
                    <a:pt x="26" y="106"/>
                  </a:lnTo>
                  <a:lnTo>
                    <a:pt x="48" y="135"/>
                  </a:lnTo>
                  <a:lnTo>
                    <a:pt x="47" y="135"/>
                  </a:lnTo>
                  <a:lnTo>
                    <a:pt x="78" y="181"/>
                  </a:lnTo>
                  <a:lnTo>
                    <a:pt x="80" y="181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" name="Grupp 2"/>
          <p:cNvGrpSpPr/>
          <p:nvPr/>
        </p:nvGrpSpPr>
        <p:grpSpPr>
          <a:xfrm>
            <a:off x="5224823" y="1626701"/>
            <a:ext cx="3924400" cy="459100"/>
            <a:chOff x="5386748" y="1085681"/>
            <a:chExt cx="3924400" cy="459100"/>
          </a:xfrm>
        </p:grpSpPr>
        <p:sp>
          <p:nvSpPr>
            <p:cNvPr id="32" name="Rectangle 3"/>
            <p:cNvSpPr>
              <a:spLocks noChangeArrowheads="1"/>
            </p:cNvSpPr>
            <p:nvPr/>
          </p:nvSpPr>
          <p:spPr bwMode="auto">
            <a:xfrm>
              <a:off x="5386748" y="1085681"/>
              <a:ext cx="392440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400" dirty="0" smtClean="0">
                  <a:latin typeface="+mn-lt"/>
                </a:rPr>
                <a:t>Du </a:t>
              </a:r>
              <a:r>
                <a:rPr lang="sv-SE" altLang="sv-SE" sz="2400" dirty="0" smtClean="0">
                  <a:latin typeface="+mn-lt"/>
                </a:rPr>
                <a:t>spiller     </a:t>
              </a:r>
              <a:r>
                <a:rPr lang="sv-SE" altLang="sv-SE" sz="2400" dirty="0" smtClean="0">
                  <a:latin typeface="+mn-lt"/>
                </a:rPr>
                <a:t>4 mot    </a:t>
              </a:r>
              <a:r>
                <a:rPr lang="sv-SE" altLang="sv-SE" sz="2400" dirty="0" smtClean="0">
                  <a:latin typeface="+mn-lt"/>
                </a:rPr>
                <a:t> A</a:t>
              </a:r>
              <a:r>
                <a:rPr lang="sv-SE" altLang="sv-SE" sz="2400" dirty="0" smtClean="0">
                  <a:latin typeface="+mn-lt"/>
                </a:rPr>
                <a:t>/    </a:t>
              </a:r>
              <a:r>
                <a:rPr lang="sv-SE" altLang="sv-SE" sz="2400" dirty="0" smtClean="0">
                  <a:latin typeface="+mn-lt"/>
                </a:rPr>
                <a:t> Q</a:t>
              </a:r>
              <a:r>
                <a:rPr lang="sv-SE" altLang="sv-SE" sz="2400" dirty="0" smtClean="0">
                  <a:latin typeface="+mn-lt"/>
                </a:rPr>
                <a:t>.</a:t>
              </a:r>
              <a:endParaRPr lang="sv-SE" altLang="sv-SE" sz="2400" dirty="0">
                <a:latin typeface="+mn-lt"/>
              </a:endParaRPr>
            </a:p>
          </p:txBody>
        </p:sp>
        <p:sp>
          <p:nvSpPr>
            <p:cNvPr id="45" name="Freeform 21"/>
            <p:cNvSpPr>
              <a:spLocks/>
            </p:cNvSpPr>
            <p:nvPr/>
          </p:nvSpPr>
          <p:spPr bwMode="blackWhite">
            <a:xfrm>
              <a:off x="6743889" y="1183916"/>
              <a:ext cx="220579" cy="233404"/>
            </a:xfrm>
            <a:custGeom>
              <a:avLst/>
              <a:gdLst>
                <a:gd name="T0" fmla="*/ 2147483646 w 159"/>
                <a:gd name="T1" fmla="*/ 2147483646 h 182"/>
                <a:gd name="T2" fmla="*/ 2147483646 w 159"/>
                <a:gd name="T3" fmla="*/ 2147483646 h 182"/>
                <a:gd name="T4" fmla="*/ 2147483646 w 159"/>
                <a:gd name="T5" fmla="*/ 2147483646 h 182"/>
                <a:gd name="T6" fmla="*/ 2147483646 w 159"/>
                <a:gd name="T7" fmla="*/ 2147483646 h 182"/>
                <a:gd name="T8" fmla="*/ 2147483646 w 159"/>
                <a:gd name="T9" fmla="*/ 2147483646 h 182"/>
                <a:gd name="T10" fmla="*/ 2147483646 w 159"/>
                <a:gd name="T11" fmla="*/ 2147483646 h 182"/>
                <a:gd name="T12" fmla="*/ 2147483646 w 159"/>
                <a:gd name="T13" fmla="*/ 2147483646 h 182"/>
                <a:gd name="T14" fmla="*/ 2147483646 w 159"/>
                <a:gd name="T15" fmla="*/ 2147483646 h 182"/>
                <a:gd name="T16" fmla="*/ 2147483646 w 159"/>
                <a:gd name="T17" fmla="*/ 2147483646 h 182"/>
                <a:gd name="T18" fmla="*/ 2147483646 w 159"/>
                <a:gd name="T19" fmla="*/ 2147483646 h 182"/>
                <a:gd name="T20" fmla="*/ 2147483646 w 159"/>
                <a:gd name="T21" fmla="*/ 2147483646 h 182"/>
                <a:gd name="T22" fmla="*/ 2147483646 w 159"/>
                <a:gd name="T23" fmla="*/ 2147483646 h 182"/>
                <a:gd name="T24" fmla="*/ 2147483646 w 159"/>
                <a:gd name="T25" fmla="*/ 2147483646 h 182"/>
                <a:gd name="T26" fmla="*/ 2147483646 w 159"/>
                <a:gd name="T27" fmla="*/ 2147483646 h 182"/>
                <a:gd name="T28" fmla="*/ 2147483646 w 159"/>
                <a:gd name="T29" fmla="*/ 0 h 182"/>
                <a:gd name="T30" fmla="*/ 2147483646 w 159"/>
                <a:gd name="T31" fmla="*/ 0 h 182"/>
                <a:gd name="T32" fmla="*/ 2147483646 w 159"/>
                <a:gd name="T33" fmla="*/ 2147483646 h 182"/>
                <a:gd name="T34" fmla="*/ 2147483646 w 159"/>
                <a:gd name="T35" fmla="*/ 2147483646 h 182"/>
                <a:gd name="T36" fmla="*/ 2147483646 w 159"/>
                <a:gd name="T37" fmla="*/ 2147483646 h 182"/>
                <a:gd name="T38" fmla="*/ 2147483646 w 159"/>
                <a:gd name="T39" fmla="*/ 2147483646 h 182"/>
                <a:gd name="T40" fmla="*/ 2147483646 w 159"/>
                <a:gd name="T41" fmla="*/ 2147483646 h 182"/>
                <a:gd name="T42" fmla="*/ 2147483646 w 159"/>
                <a:gd name="T43" fmla="*/ 2147483646 h 182"/>
                <a:gd name="T44" fmla="*/ 2147483646 w 159"/>
                <a:gd name="T45" fmla="*/ 2147483646 h 182"/>
                <a:gd name="T46" fmla="*/ 2147483646 w 159"/>
                <a:gd name="T47" fmla="*/ 2147483646 h 182"/>
                <a:gd name="T48" fmla="*/ 2147483646 w 159"/>
                <a:gd name="T49" fmla="*/ 2147483646 h 182"/>
                <a:gd name="T50" fmla="*/ 2147483646 w 159"/>
                <a:gd name="T51" fmla="*/ 2147483646 h 182"/>
                <a:gd name="T52" fmla="*/ 2147483646 w 159"/>
                <a:gd name="T53" fmla="*/ 2147483646 h 182"/>
                <a:gd name="T54" fmla="*/ 2147483646 w 159"/>
                <a:gd name="T55" fmla="*/ 2147483646 h 182"/>
                <a:gd name="T56" fmla="*/ 2147483646 w 159"/>
                <a:gd name="T57" fmla="*/ 2147483646 h 182"/>
                <a:gd name="T58" fmla="*/ 2147483646 w 159"/>
                <a:gd name="T59" fmla="*/ 2147483646 h 182"/>
                <a:gd name="T60" fmla="*/ 2147483646 w 159"/>
                <a:gd name="T61" fmla="*/ 0 h 182"/>
                <a:gd name="T62" fmla="*/ 2147483646 w 159"/>
                <a:gd name="T63" fmla="*/ 0 h 182"/>
                <a:gd name="T64" fmla="*/ 2147483646 w 159"/>
                <a:gd name="T65" fmla="*/ 2147483646 h 182"/>
                <a:gd name="T66" fmla="*/ 2147483646 w 159"/>
                <a:gd name="T67" fmla="*/ 2147483646 h 182"/>
                <a:gd name="T68" fmla="*/ 2147483646 w 159"/>
                <a:gd name="T69" fmla="*/ 2147483646 h 182"/>
                <a:gd name="T70" fmla="*/ 2147483646 w 159"/>
                <a:gd name="T71" fmla="*/ 2147483646 h 182"/>
                <a:gd name="T72" fmla="*/ 2147483646 w 159"/>
                <a:gd name="T73" fmla="*/ 2147483646 h 182"/>
                <a:gd name="T74" fmla="*/ 0 w 159"/>
                <a:gd name="T75" fmla="*/ 2147483646 h 182"/>
                <a:gd name="T76" fmla="*/ 2147483646 w 159"/>
                <a:gd name="T77" fmla="*/ 2147483646 h 182"/>
                <a:gd name="T78" fmla="*/ 2147483646 w 159"/>
                <a:gd name="T79" fmla="*/ 2147483646 h 182"/>
                <a:gd name="T80" fmla="*/ 2147483646 w 159"/>
                <a:gd name="T81" fmla="*/ 2147483646 h 182"/>
                <a:gd name="T82" fmla="*/ 2147483646 w 159"/>
                <a:gd name="T83" fmla="*/ 2147483646 h 182"/>
                <a:gd name="T84" fmla="*/ 2147483646 w 159"/>
                <a:gd name="T85" fmla="*/ 2147483646 h 182"/>
                <a:gd name="T86" fmla="*/ 2147483646 w 159"/>
                <a:gd name="T87" fmla="*/ 2147483646 h 182"/>
                <a:gd name="T88" fmla="*/ 2147483646 w 159"/>
                <a:gd name="T89" fmla="*/ 2147483646 h 182"/>
                <a:gd name="T90" fmla="*/ 2147483646 w 159"/>
                <a:gd name="T91" fmla="*/ 2147483646 h 1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9"/>
                <a:gd name="T139" fmla="*/ 0 h 182"/>
                <a:gd name="T140" fmla="*/ 159 w 159"/>
                <a:gd name="T141" fmla="*/ 182 h 1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9" h="182">
                  <a:moveTo>
                    <a:pt x="80" y="181"/>
                  </a:moveTo>
                  <a:lnTo>
                    <a:pt x="111" y="135"/>
                  </a:lnTo>
                  <a:lnTo>
                    <a:pt x="109" y="135"/>
                  </a:lnTo>
                  <a:lnTo>
                    <a:pt x="132" y="107"/>
                  </a:lnTo>
                  <a:lnTo>
                    <a:pt x="151" y="75"/>
                  </a:lnTo>
                  <a:lnTo>
                    <a:pt x="151" y="76"/>
                  </a:lnTo>
                  <a:lnTo>
                    <a:pt x="156" y="62"/>
                  </a:lnTo>
                  <a:lnTo>
                    <a:pt x="158" y="45"/>
                  </a:lnTo>
                  <a:lnTo>
                    <a:pt x="158" y="41"/>
                  </a:lnTo>
                  <a:lnTo>
                    <a:pt x="157" y="38"/>
                  </a:lnTo>
                  <a:lnTo>
                    <a:pt x="156" y="30"/>
                  </a:lnTo>
                  <a:lnTo>
                    <a:pt x="151" y="14"/>
                  </a:lnTo>
                  <a:lnTo>
                    <a:pt x="145" y="8"/>
                  </a:lnTo>
                  <a:lnTo>
                    <a:pt x="138" y="4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5" y="1"/>
                  </a:lnTo>
                  <a:lnTo>
                    <a:pt x="107" y="3"/>
                  </a:lnTo>
                  <a:lnTo>
                    <a:pt x="100" y="8"/>
                  </a:lnTo>
                  <a:lnTo>
                    <a:pt x="94" y="14"/>
                  </a:lnTo>
                  <a:lnTo>
                    <a:pt x="95" y="14"/>
                  </a:lnTo>
                  <a:lnTo>
                    <a:pt x="87" y="35"/>
                  </a:lnTo>
                  <a:lnTo>
                    <a:pt x="84" y="41"/>
                  </a:lnTo>
                  <a:lnTo>
                    <a:pt x="79" y="43"/>
                  </a:lnTo>
                  <a:lnTo>
                    <a:pt x="74" y="41"/>
                  </a:lnTo>
                  <a:lnTo>
                    <a:pt x="71" y="35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57" y="8"/>
                  </a:lnTo>
                  <a:lnTo>
                    <a:pt x="51" y="4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3" y="8"/>
                  </a:lnTo>
                  <a:lnTo>
                    <a:pt x="7" y="14"/>
                  </a:lnTo>
                  <a:lnTo>
                    <a:pt x="2" y="30"/>
                  </a:lnTo>
                  <a:lnTo>
                    <a:pt x="0" y="45"/>
                  </a:lnTo>
                  <a:lnTo>
                    <a:pt x="1" y="61"/>
                  </a:lnTo>
                  <a:lnTo>
                    <a:pt x="7" y="76"/>
                  </a:lnTo>
                  <a:lnTo>
                    <a:pt x="6" y="75"/>
                  </a:lnTo>
                  <a:lnTo>
                    <a:pt x="26" y="106"/>
                  </a:lnTo>
                  <a:lnTo>
                    <a:pt x="48" y="135"/>
                  </a:lnTo>
                  <a:lnTo>
                    <a:pt x="47" y="135"/>
                  </a:lnTo>
                  <a:lnTo>
                    <a:pt x="78" y="181"/>
                  </a:lnTo>
                  <a:lnTo>
                    <a:pt x="80" y="181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blackWhite">
            <a:xfrm>
              <a:off x="7772589" y="1199156"/>
              <a:ext cx="220579" cy="233404"/>
            </a:xfrm>
            <a:custGeom>
              <a:avLst/>
              <a:gdLst>
                <a:gd name="T0" fmla="*/ 2147483646 w 159"/>
                <a:gd name="T1" fmla="*/ 2147483646 h 182"/>
                <a:gd name="T2" fmla="*/ 2147483646 w 159"/>
                <a:gd name="T3" fmla="*/ 2147483646 h 182"/>
                <a:gd name="T4" fmla="*/ 2147483646 w 159"/>
                <a:gd name="T5" fmla="*/ 2147483646 h 182"/>
                <a:gd name="T6" fmla="*/ 2147483646 w 159"/>
                <a:gd name="T7" fmla="*/ 2147483646 h 182"/>
                <a:gd name="T8" fmla="*/ 2147483646 w 159"/>
                <a:gd name="T9" fmla="*/ 2147483646 h 182"/>
                <a:gd name="T10" fmla="*/ 2147483646 w 159"/>
                <a:gd name="T11" fmla="*/ 2147483646 h 182"/>
                <a:gd name="T12" fmla="*/ 2147483646 w 159"/>
                <a:gd name="T13" fmla="*/ 2147483646 h 182"/>
                <a:gd name="T14" fmla="*/ 2147483646 w 159"/>
                <a:gd name="T15" fmla="*/ 2147483646 h 182"/>
                <a:gd name="T16" fmla="*/ 2147483646 w 159"/>
                <a:gd name="T17" fmla="*/ 2147483646 h 182"/>
                <a:gd name="T18" fmla="*/ 2147483646 w 159"/>
                <a:gd name="T19" fmla="*/ 2147483646 h 182"/>
                <a:gd name="T20" fmla="*/ 2147483646 w 159"/>
                <a:gd name="T21" fmla="*/ 2147483646 h 182"/>
                <a:gd name="T22" fmla="*/ 2147483646 w 159"/>
                <a:gd name="T23" fmla="*/ 2147483646 h 182"/>
                <a:gd name="T24" fmla="*/ 2147483646 w 159"/>
                <a:gd name="T25" fmla="*/ 2147483646 h 182"/>
                <a:gd name="T26" fmla="*/ 2147483646 w 159"/>
                <a:gd name="T27" fmla="*/ 2147483646 h 182"/>
                <a:gd name="T28" fmla="*/ 2147483646 w 159"/>
                <a:gd name="T29" fmla="*/ 0 h 182"/>
                <a:gd name="T30" fmla="*/ 2147483646 w 159"/>
                <a:gd name="T31" fmla="*/ 0 h 182"/>
                <a:gd name="T32" fmla="*/ 2147483646 w 159"/>
                <a:gd name="T33" fmla="*/ 2147483646 h 182"/>
                <a:gd name="T34" fmla="*/ 2147483646 w 159"/>
                <a:gd name="T35" fmla="*/ 2147483646 h 182"/>
                <a:gd name="T36" fmla="*/ 2147483646 w 159"/>
                <a:gd name="T37" fmla="*/ 2147483646 h 182"/>
                <a:gd name="T38" fmla="*/ 2147483646 w 159"/>
                <a:gd name="T39" fmla="*/ 2147483646 h 182"/>
                <a:gd name="T40" fmla="*/ 2147483646 w 159"/>
                <a:gd name="T41" fmla="*/ 2147483646 h 182"/>
                <a:gd name="T42" fmla="*/ 2147483646 w 159"/>
                <a:gd name="T43" fmla="*/ 2147483646 h 182"/>
                <a:gd name="T44" fmla="*/ 2147483646 w 159"/>
                <a:gd name="T45" fmla="*/ 2147483646 h 182"/>
                <a:gd name="T46" fmla="*/ 2147483646 w 159"/>
                <a:gd name="T47" fmla="*/ 2147483646 h 182"/>
                <a:gd name="T48" fmla="*/ 2147483646 w 159"/>
                <a:gd name="T49" fmla="*/ 2147483646 h 182"/>
                <a:gd name="T50" fmla="*/ 2147483646 w 159"/>
                <a:gd name="T51" fmla="*/ 2147483646 h 182"/>
                <a:gd name="T52" fmla="*/ 2147483646 w 159"/>
                <a:gd name="T53" fmla="*/ 2147483646 h 182"/>
                <a:gd name="T54" fmla="*/ 2147483646 w 159"/>
                <a:gd name="T55" fmla="*/ 2147483646 h 182"/>
                <a:gd name="T56" fmla="*/ 2147483646 w 159"/>
                <a:gd name="T57" fmla="*/ 2147483646 h 182"/>
                <a:gd name="T58" fmla="*/ 2147483646 w 159"/>
                <a:gd name="T59" fmla="*/ 2147483646 h 182"/>
                <a:gd name="T60" fmla="*/ 2147483646 w 159"/>
                <a:gd name="T61" fmla="*/ 0 h 182"/>
                <a:gd name="T62" fmla="*/ 2147483646 w 159"/>
                <a:gd name="T63" fmla="*/ 0 h 182"/>
                <a:gd name="T64" fmla="*/ 2147483646 w 159"/>
                <a:gd name="T65" fmla="*/ 2147483646 h 182"/>
                <a:gd name="T66" fmla="*/ 2147483646 w 159"/>
                <a:gd name="T67" fmla="*/ 2147483646 h 182"/>
                <a:gd name="T68" fmla="*/ 2147483646 w 159"/>
                <a:gd name="T69" fmla="*/ 2147483646 h 182"/>
                <a:gd name="T70" fmla="*/ 2147483646 w 159"/>
                <a:gd name="T71" fmla="*/ 2147483646 h 182"/>
                <a:gd name="T72" fmla="*/ 2147483646 w 159"/>
                <a:gd name="T73" fmla="*/ 2147483646 h 182"/>
                <a:gd name="T74" fmla="*/ 0 w 159"/>
                <a:gd name="T75" fmla="*/ 2147483646 h 182"/>
                <a:gd name="T76" fmla="*/ 2147483646 w 159"/>
                <a:gd name="T77" fmla="*/ 2147483646 h 182"/>
                <a:gd name="T78" fmla="*/ 2147483646 w 159"/>
                <a:gd name="T79" fmla="*/ 2147483646 h 182"/>
                <a:gd name="T80" fmla="*/ 2147483646 w 159"/>
                <a:gd name="T81" fmla="*/ 2147483646 h 182"/>
                <a:gd name="T82" fmla="*/ 2147483646 w 159"/>
                <a:gd name="T83" fmla="*/ 2147483646 h 182"/>
                <a:gd name="T84" fmla="*/ 2147483646 w 159"/>
                <a:gd name="T85" fmla="*/ 2147483646 h 182"/>
                <a:gd name="T86" fmla="*/ 2147483646 w 159"/>
                <a:gd name="T87" fmla="*/ 2147483646 h 182"/>
                <a:gd name="T88" fmla="*/ 2147483646 w 159"/>
                <a:gd name="T89" fmla="*/ 2147483646 h 182"/>
                <a:gd name="T90" fmla="*/ 2147483646 w 159"/>
                <a:gd name="T91" fmla="*/ 2147483646 h 1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9"/>
                <a:gd name="T139" fmla="*/ 0 h 182"/>
                <a:gd name="T140" fmla="*/ 159 w 159"/>
                <a:gd name="T141" fmla="*/ 182 h 1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9" h="182">
                  <a:moveTo>
                    <a:pt x="80" y="181"/>
                  </a:moveTo>
                  <a:lnTo>
                    <a:pt x="111" y="135"/>
                  </a:lnTo>
                  <a:lnTo>
                    <a:pt x="109" y="135"/>
                  </a:lnTo>
                  <a:lnTo>
                    <a:pt x="132" y="107"/>
                  </a:lnTo>
                  <a:lnTo>
                    <a:pt x="151" y="75"/>
                  </a:lnTo>
                  <a:lnTo>
                    <a:pt x="151" y="76"/>
                  </a:lnTo>
                  <a:lnTo>
                    <a:pt x="156" y="62"/>
                  </a:lnTo>
                  <a:lnTo>
                    <a:pt x="158" y="45"/>
                  </a:lnTo>
                  <a:lnTo>
                    <a:pt x="158" y="41"/>
                  </a:lnTo>
                  <a:lnTo>
                    <a:pt x="157" y="38"/>
                  </a:lnTo>
                  <a:lnTo>
                    <a:pt x="156" y="30"/>
                  </a:lnTo>
                  <a:lnTo>
                    <a:pt x="151" y="14"/>
                  </a:lnTo>
                  <a:lnTo>
                    <a:pt x="145" y="8"/>
                  </a:lnTo>
                  <a:lnTo>
                    <a:pt x="138" y="4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5" y="1"/>
                  </a:lnTo>
                  <a:lnTo>
                    <a:pt x="107" y="3"/>
                  </a:lnTo>
                  <a:lnTo>
                    <a:pt x="100" y="8"/>
                  </a:lnTo>
                  <a:lnTo>
                    <a:pt x="94" y="14"/>
                  </a:lnTo>
                  <a:lnTo>
                    <a:pt x="95" y="14"/>
                  </a:lnTo>
                  <a:lnTo>
                    <a:pt x="87" y="35"/>
                  </a:lnTo>
                  <a:lnTo>
                    <a:pt x="84" y="41"/>
                  </a:lnTo>
                  <a:lnTo>
                    <a:pt x="79" y="43"/>
                  </a:lnTo>
                  <a:lnTo>
                    <a:pt x="74" y="41"/>
                  </a:lnTo>
                  <a:lnTo>
                    <a:pt x="71" y="35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57" y="8"/>
                  </a:lnTo>
                  <a:lnTo>
                    <a:pt x="51" y="4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3" y="8"/>
                  </a:lnTo>
                  <a:lnTo>
                    <a:pt x="7" y="14"/>
                  </a:lnTo>
                  <a:lnTo>
                    <a:pt x="2" y="30"/>
                  </a:lnTo>
                  <a:lnTo>
                    <a:pt x="0" y="45"/>
                  </a:lnTo>
                  <a:lnTo>
                    <a:pt x="1" y="61"/>
                  </a:lnTo>
                  <a:lnTo>
                    <a:pt x="7" y="76"/>
                  </a:lnTo>
                  <a:lnTo>
                    <a:pt x="6" y="75"/>
                  </a:lnTo>
                  <a:lnTo>
                    <a:pt x="26" y="106"/>
                  </a:lnTo>
                  <a:lnTo>
                    <a:pt x="48" y="135"/>
                  </a:lnTo>
                  <a:lnTo>
                    <a:pt x="47" y="135"/>
                  </a:lnTo>
                  <a:lnTo>
                    <a:pt x="78" y="181"/>
                  </a:lnTo>
                  <a:lnTo>
                    <a:pt x="80" y="181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9" name="Freeform 21"/>
            <p:cNvSpPr>
              <a:spLocks/>
            </p:cNvSpPr>
            <p:nvPr/>
          </p:nvSpPr>
          <p:spPr bwMode="blackWhite">
            <a:xfrm>
              <a:off x="8340279" y="1183916"/>
              <a:ext cx="220579" cy="233404"/>
            </a:xfrm>
            <a:custGeom>
              <a:avLst/>
              <a:gdLst>
                <a:gd name="T0" fmla="*/ 2147483646 w 159"/>
                <a:gd name="T1" fmla="*/ 2147483646 h 182"/>
                <a:gd name="T2" fmla="*/ 2147483646 w 159"/>
                <a:gd name="T3" fmla="*/ 2147483646 h 182"/>
                <a:gd name="T4" fmla="*/ 2147483646 w 159"/>
                <a:gd name="T5" fmla="*/ 2147483646 h 182"/>
                <a:gd name="T6" fmla="*/ 2147483646 w 159"/>
                <a:gd name="T7" fmla="*/ 2147483646 h 182"/>
                <a:gd name="T8" fmla="*/ 2147483646 w 159"/>
                <a:gd name="T9" fmla="*/ 2147483646 h 182"/>
                <a:gd name="T10" fmla="*/ 2147483646 w 159"/>
                <a:gd name="T11" fmla="*/ 2147483646 h 182"/>
                <a:gd name="T12" fmla="*/ 2147483646 w 159"/>
                <a:gd name="T13" fmla="*/ 2147483646 h 182"/>
                <a:gd name="T14" fmla="*/ 2147483646 w 159"/>
                <a:gd name="T15" fmla="*/ 2147483646 h 182"/>
                <a:gd name="T16" fmla="*/ 2147483646 w 159"/>
                <a:gd name="T17" fmla="*/ 2147483646 h 182"/>
                <a:gd name="T18" fmla="*/ 2147483646 w 159"/>
                <a:gd name="T19" fmla="*/ 2147483646 h 182"/>
                <a:gd name="T20" fmla="*/ 2147483646 w 159"/>
                <a:gd name="T21" fmla="*/ 2147483646 h 182"/>
                <a:gd name="T22" fmla="*/ 2147483646 w 159"/>
                <a:gd name="T23" fmla="*/ 2147483646 h 182"/>
                <a:gd name="T24" fmla="*/ 2147483646 w 159"/>
                <a:gd name="T25" fmla="*/ 2147483646 h 182"/>
                <a:gd name="T26" fmla="*/ 2147483646 w 159"/>
                <a:gd name="T27" fmla="*/ 2147483646 h 182"/>
                <a:gd name="T28" fmla="*/ 2147483646 w 159"/>
                <a:gd name="T29" fmla="*/ 0 h 182"/>
                <a:gd name="T30" fmla="*/ 2147483646 w 159"/>
                <a:gd name="T31" fmla="*/ 0 h 182"/>
                <a:gd name="T32" fmla="*/ 2147483646 w 159"/>
                <a:gd name="T33" fmla="*/ 2147483646 h 182"/>
                <a:gd name="T34" fmla="*/ 2147483646 w 159"/>
                <a:gd name="T35" fmla="*/ 2147483646 h 182"/>
                <a:gd name="T36" fmla="*/ 2147483646 w 159"/>
                <a:gd name="T37" fmla="*/ 2147483646 h 182"/>
                <a:gd name="T38" fmla="*/ 2147483646 w 159"/>
                <a:gd name="T39" fmla="*/ 2147483646 h 182"/>
                <a:gd name="T40" fmla="*/ 2147483646 w 159"/>
                <a:gd name="T41" fmla="*/ 2147483646 h 182"/>
                <a:gd name="T42" fmla="*/ 2147483646 w 159"/>
                <a:gd name="T43" fmla="*/ 2147483646 h 182"/>
                <a:gd name="T44" fmla="*/ 2147483646 w 159"/>
                <a:gd name="T45" fmla="*/ 2147483646 h 182"/>
                <a:gd name="T46" fmla="*/ 2147483646 w 159"/>
                <a:gd name="T47" fmla="*/ 2147483646 h 182"/>
                <a:gd name="T48" fmla="*/ 2147483646 w 159"/>
                <a:gd name="T49" fmla="*/ 2147483646 h 182"/>
                <a:gd name="T50" fmla="*/ 2147483646 w 159"/>
                <a:gd name="T51" fmla="*/ 2147483646 h 182"/>
                <a:gd name="T52" fmla="*/ 2147483646 w 159"/>
                <a:gd name="T53" fmla="*/ 2147483646 h 182"/>
                <a:gd name="T54" fmla="*/ 2147483646 w 159"/>
                <a:gd name="T55" fmla="*/ 2147483646 h 182"/>
                <a:gd name="T56" fmla="*/ 2147483646 w 159"/>
                <a:gd name="T57" fmla="*/ 2147483646 h 182"/>
                <a:gd name="T58" fmla="*/ 2147483646 w 159"/>
                <a:gd name="T59" fmla="*/ 2147483646 h 182"/>
                <a:gd name="T60" fmla="*/ 2147483646 w 159"/>
                <a:gd name="T61" fmla="*/ 0 h 182"/>
                <a:gd name="T62" fmla="*/ 2147483646 w 159"/>
                <a:gd name="T63" fmla="*/ 0 h 182"/>
                <a:gd name="T64" fmla="*/ 2147483646 w 159"/>
                <a:gd name="T65" fmla="*/ 2147483646 h 182"/>
                <a:gd name="T66" fmla="*/ 2147483646 w 159"/>
                <a:gd name="T67" fmla="*/ 2147483646 h 182"/>
                <a:gd name="T68" fmla="*/ 2147483646 w 159"/>
                <a:gd name="T69" fmla="*/ 2147483646 h 182"/>
                <a:gd name="T70" fmla="*/ 2147483646 w 159"/>
                <a:gd name="T71" fmla="*/ 2147483646 h 182"/>
                <a:gd name="T72" fmla="*/ 2147483646 w 159"/>
                <a:gd name="T73" fmla="*/ 2147483646 h 182"/>
                <a:gd name="T74" fmla="*/ 0 w 159"/>
                <a:gd name="T75" fmla="*/ 2147483646 h 182"/>
                <a:gd name="T76" fmla="*/ 2147483646 w 159"/>
                <a:gd name="T77" fmla="*/ 2147483646 h 182"/>
                <a:gd name="T78" fmla="*/ 2147483646 w 159"/>
                <a:gd name="T79" fmla="*/ 2147483646 h 182"/>
                <a:gd name="T80" fmla="*/ 2147483646 w 159"/>
                <a:gd name="T81" fmla="*/ 2147483646 h 182"/>
                <a:gd name="T82" fmla="*/ 2147483646 w 159"/>
                <a:gd name="T83" fmla="*/ 2147483646 h 182"/>
                <a:gd name="T84" fmla="*/ 2147483646 w 159"/>
                <a:gd name="T85" fmla="*/ 2147483646 h 182"/>
                <a:gd name="T86" fmla="*/ 2147483646 w 159"/>
                <a:gd name="T87" fmla="*/ 2147483646 h 182"/>
                <a:gd name="T88" fmla="*/ 2147483646 w 159"/>
                <a:gd name="T89" fmla="*/ 2147483646 h 182"/>
                <a:gd name="T90" fmla="*/ 2147483646 w 159"/>
                <a:gd name="T91" fmla="*/ 2147483646 h 1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9"/>
                <a:gd name="T139" fmla="*/ 0 h 182"/>
                <a:gd name="T140" fmla="*/ 159 w 159"/>
                <a:gd name="T141" fmla="*/ 182 h 1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9" h="182">
                  <a:moveTo>
                    <a:pt x="80" y="181"/>
                  </a:moveTo>
                  <a:lnTo>
                    <a:pt x="111" y="135"/>
                  </a:lnTo>
                  <a:lnTo>
                    <a:pt x="109" y="135"/>
                  </a:lnTo>
                  <a:lnTo>
                    <a:pt x="132" y="107"/>
                  </a:lnTo>
                  <a:lnTo>
                    <a:pt x="151" y="75"/>
                  </a:lnTo>
                  <a:lnTo>
                    <a:pt x="151" y="76"/>
                  </a:lnTo>
                  <a:lnTo>
                    <a:pt x="156" y="62"/>
                  </a:lnTo>
                  <a:lnTo>
                    <a:pt x="158" y="45"/>
                  </a:lnTo>
                  <a:lnTo>
                    <a:pt x="158" y="41"/>
                  </a:lnTo>
                  <a:lnTo>
                    <a:pt x="157" y="38"/>
                  </a:lnTo>
                  <a:lnTo>
                    <a:pt x="156" y="30"/>
                  </a:lnTo>
                  <a:lnTo>
                    <a:pt x="151" y="14"/>
                  </a:lnTo>
                  <a:lnTo>
                    <a:pt x="145" y="8"/>
                  </a:lnTo>
                  <a:lnTo>
                    <a:pt x="138" y="4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5" y="1"/>
                  </a:lnTo>
                  <a:lnTo>
                    <a:pt x="107" y="3"/>
                  </a:lnTo>
                  <a:lnTo>
                    <a:pt x="100" y="8"/>
                  </a:lnTo>
                  <a:lnTo>
                    <a:pt x="94" y="14"/>
                  </a:lnTo>
                  <a:lnTo>
                    <a:pt x="95" y="14"/>
                  </a:lnTo>
                  <a:lnTo>
                    <a:pt x="87" y="35"/>
                  </a:lnTo>
                  <a:lnTo>
                    <a:pt x="84" y="41"/>
                  </a:lnTo>
                  <a:lnTo>
                    <a:pt x="79" y="43"/>
                  </a:lnTo>
                  <a:lnTo>
                    <a:pt x="74" y="41"/>
                  </a:lnTo>
                  <a:lnTo>
                    <a:pt x="71" y="35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57" y="8"/>
                  </a:lnTo>
                  <a:lnTo>
                    <a:pt x="51" y="4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3" y="8"/>
                  </a:lnTo>
                  <a:lnTo>
                    <a:pt x="7" y="14"/>
                  </a:lnTo>
                  <a:lnTo>
                    <a:pt x="2" y="30"/>
                  </a:lnTo>
                  <a:lnTo>
                    <a:pt x="0" y="45"/>
                  </a:lnTo>
                  <a:lnTo>
                    <a:pt x="1" y="61"/>
                  </a:lnTo>
                  <a:lnTo>
                    <a:pt x="7" y="76"/>
                  </a:lnTo>
                  <a:lnTo>
                    <a:pt x="6" y="75"/>
                  </a:lnTo>
                  <a:lnTo>
                    <a:pt x="26" y="106"/>
                  </a:lnTo>
                  <a:lnTo>
                    <a:pt x="48" y="135"/>
                  </a:lnTo>
                  <a:lnTo>
                    <a:pt x="47" y="135"/>
                  </a:lnTo>
                  <a:lnTo>
                    <a:pt x="78" y="181"/>
                  </a:lnTo>
                  <a:lnTo>
                    <a:pt x="80" y="181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90" name="Rectangle 3"/>
          <p:cNvSpPr>
            <a:spLocks noChangeArrowheads="1"/>
          </p:cNvSpPr>
          <p:nvPr/>
        </p:nvSpPr>
        <p:spPr bwMode="auto">
          <a:xfrm>
            <a:off x="4148621" y="4446998"/>
            <a:ext cx="5429719" cy="11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dirty="0" smtClean="0">
                <a:latin typeface="+mn-lt"/>
              </a:rPr>
              <a:t>Fisken lykkes annen hver gang</a:t>
            </a:r>
            <a:r>
              <a:rPr lang="sv-SE" altLang="sv-SE" sz="2400" dirty="0" smtClean="0">
                <a:latin typeface="+mn-lt"/>
              </a:rPr>
              <a:t>, dvs:</a:t>
            </a:r>
            <a:endParaRPr lang="sv-SE" altLang="sv-SE" sz="2400" dirty="0" smtClean="0">
              <a:latin typeface="+mn-lt"/>
            </a:endParaRPr>
          </a:p>
          <a:p>
            <a:pPr marL="342900" indent="-342900"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sv-SE" altLang="sv-SE" sz="2400" dirty="0" smtClean="0">
                <a:latin typeface="+mn-lt"/>
              </a:rPr>
              <a:t>du får </a:t>
            </a:r>
            <a:r>
              <a:rPr lang="sv-SE" altLang="sv-SE" sz="2400" dirty="0" smtClean="0">
                <a:latin typeface="+mn-lt"/>
              </a:rPr>
              <a:t>to stikk når Vest har kongen, og</a:t>
            </a:r>
            <a:endParaRPr lang="sv-SE" altLang="sv-SE" sz="2400" dirty="0" smtClean="0">
              <a:latin typeface="+mn-lt"/>
            </a:endParaRPr>
          </a:p>
          <a:p>
            <a:pPr marL="342900" indent="-342900"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sv-SE" altLang="sv-SE" sz="2400" dirty="0" smtClean="0">
                <a:latin typeface="+mn-lt"/>
              </a:rPr>
              <a:t>du får ett </a:t>
            </a:r>
            <a:r>
              <a:rPr lang="sv-SE" altLang="sv-SE" sz="2400" dirty="0" smtClean="0">
                <a:latin typeface="+mn-lt"/>
              </a:rPr>
              <a:t>stikk når Øst har kongen.</a:t>
            </a:r>
            <a:endParaRPr lang="sv-SE" altLang="sv-SE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510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-1.11111E-6 L -0.00048 0.061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3.33333E-6 L -0.00208 0.0849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1.48148E-6 L -0.00064 0.0606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974E-6 -2.22222E-6 L 0.00048 0.0699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-1.11111E-6 L -4.35897E-6 0.00023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1.48148E-6 L -2.5641E-7 0.00023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974E-6 -2.22222E-6 L 3.58974E-6 0.00023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3.33333E-6 L -4.10256E-6 0.00023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366406" y="276638"/>
            <a:ext cx="8543925" cy="667260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latin typeface="Arial Black" panose="020B0A04020102020204" pitchFamily="34" charset="0"/>
              </a:rPr>
              <a:t>Spille opp mot honnør</a:t>
            </a:r>
            <a:endParaRPr lang="sv-SE" b="1" spc="400" dirty="0">
              <a:latin typeface="Arial Black" panose="020B0A04020102020204" pitchFamily="34" charset="0"/>
            </a:endParaRPr>
          </a:p>
        </p:txBody>
      </p:sp>
      <p:grpSp>
        <p:nvGrpSpPr>
          <p:cNvPr id="65" name="Grupp 82"/>
          <p:cNvGrpSpPr>
            <a:grpSpLocks/>
          </p:cNvGrpSpPr>
          <p:nvPr/>
        </p:nvGrpSpPr>
        <p:grpSpPr bwMode="auto">
          <a:xfrm>
            <a:off x="1985097" y="3110135"/>
            <a:ext cx="947737" cy="866775"/>
            <a:chOff x="1528763" y="1914525"/>
            <a:chExt cx="947445" cy="867090"/>
          </a:xfrm>
        </p:grpSpPr>
        <p:sp>
          <p:nvSpPr>
            <p:cNvPr id="66" name="Rectangle 13"/>
            <p:cNvSpPr>
              <a:spLocks noChangeArrowheads="1"/>
            </p:cNvSpPr>
            <p:nvPr/>
          </p:nvSpPr>
          <p:spPr bwMode="auto">
            <a:xfrm>
              <a:off x="1852613" y="1914525"/>
              <a:ext cx="28892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67" name="Rectangle 14"/>
            <p:cNvSpPr>
              <a:spLocks noChangeArrowheads="1"/>
            </p:cNvSpPr>
            <p:nvPr/>
          </p:nvSpPr>
          <p:spPr bwMode="auto">
            <a:xfrm>
              <a:off x="1868488" y="2519363"/>
              <a:ext cx="267701" cy="26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68" name="Rectangle 15"/>
            <p:cNvSpPr>
              <a:spLocks noChangeArrowheads="1"/>
            </p:cNvSpPr>
            <p:nvPr/>
          </p:nvSpPr>
          <p:spPr bwMode="auto">
            <a:xfrm>
              <a:off x="1528763" y="2219325"/>
              <a:ext cx="28892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000000"/>
                  </a:solidFill>
                </a:rPr>
                <a:t>V</a:t>
              </a:r>
            </a:p>
          </p:txBody>
        </p:sp>
        <p:sp>
          <p:nvSpPr>
            <p:cNvPr id="69" name="Rectangle 16"/>
            <p:cNvSpPr>
              <a:spLocks noChangeArrowheads="1"/>
            </p:cNvSpPr>
            <p:nvPr/>
          </p:nvSpPr>
          <p:spPr bwMode="auto">
            <a:xfrm>
              <a:off x="2178050" y="2219325"/>
              <a:ext cx="298158" cy="26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000000"/>
                  </a:solidFill>
                </a:rPr>
                <a:t>Ö</a:t>
              </a:r>
            </a:p>
          </p:txBody>
        </p:sp>
        <p:sp>
          <p:nvSpPr>
            <p:cNvPr id="70" name="Line 17"/>
            <p:cNvSpPr>
              <a:spLocks noChangeShapeType="1"/>
            </p:cNvSpPr>
            <p:nvPr/>
          </p:nvSpPr>
          <p:spPr bwMode="auto">
            <a:xfrm>
              <a:off x="1684338" y="2011363"/>
              <a:ext cx="0" cy="223837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1" name="Line 18"/>
            <p:cNvSpPr>
              <a:spLocks noChangeShapeType="1"/>
            </p:cNvSpPr>
            <p:nvPr/>
          </p:nvSpPr>
          <p:spPr bwMode="auto">
            <a:xfrm>
              <a:off x="1658938" y="2038350"/>
              <a:ext cx="241300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2" name="Line 20"/>
            <p:cNvSpPr>
              <a:spLocks noChangeShapeType="1"/>
            </p:cNvSpPr>
            <p:nvPr/>
          </p:nvSpPr>
          <p:spPr bwMode="auto">
            <a:xfrm flipH="1">
              <a:off x="2122488" y="2038350"/>
              <a:ext cx="241300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3" name="Line 21"/>
            <p:cNvSpPr>
              <a:spLocks noChangeShapeType="1"/>
            </p:cNvSpPr>
            <p:nvPr/>
          </p:nvSpPr>
          <p:spPr bwMode="auto">
            <a:xfrm>
              <a:off x="2351088" y="2012950"/>
              <a:ext cx="0" cy="22225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4" name="Line 23"/>
            <p:cNvSpPr>
              <a:spLocks noChangeShapeType="1"/>
            </p:cNvSpPr>
            <p:nvPr/>
          </p:nvSpPr>
          <p:spPr bwMode="auto">
            <a:xfrm flipH="1">
              <a:off x="2122488" y="2647950"/>
              <a:ext cx="241300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5" name="Line 24"/>
            <p:cNvSpPr>
              <a:spLocks noChangeShapeType="1"/>
            </p:cNvSpPr>
            <p:nvPr/>
          </p:nvSpPr>
          <p:spPr bwMode="auto">
            <a:xfrm flipV="1">
              <a:off x="2351088" y="2439988"/>
              <a:ext cx="0" cy="220662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6" name="Line 26"/>
            <p:cNvSpPr>
              <a:spLocks noChangeShapeType="1"/>
            </p:cNvSpPr>
            <p:nvPr/>
          </p:nvSpPr>
          <p:spPr bwMode="auto">
            <a:xfrm>
              <a:off x="1658938" y="2647950"/>
              <a:ext cx="242887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7" name="Line 27"/>
            <p:cNvSpPr>
              <a:spLocks noChangeShapeType="1"/>
            </p:cNvSpPr>
            <p:nvPr/>
          </p:nvSpPr>
          <p:spPr bwMode="auto">
            <a:xfrm flipV="1">
              <a:off x="1687513" y="2439988"/>
              <a:ext cx="0" cy="220662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pic>
        <p:nvPicPr>
          <p:cNvPr id="78" name="Bildobjekt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98" y="2710745"/>
            <a:ext cx="1060618" cy="164204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9" name="Bildobjekt 7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47" y="2708616"/>
            <a:ext cx="1067007" cy="164843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0" name="Bildobjekt 7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489" y="1062472"/>
            <a:ext cx="1060618" cy="166759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1" name="Bildobjekt 8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70" y="1058858"/>
            <a:ext cx="1084379" cy="167882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2" name="Bildobjekt 8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695" y="2703349"/>
            <a:ext cx="1067006" cy="16356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3" name="Bildobjekt 8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73" y="2707214"/>
            <a:ext cx="1038189" cy="16287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4" name="Bildobjekt 8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837" y="4288376"/>
            <a:ext cx="1067007" cy="164843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5" name="Bildobjekt 8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639" y="4288363"/>
            <a:ext cx="1055057" cy="162996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6" name="Grupp 5"/>
          <p:cNvGrpSpPr/>
          <p:nvPr/>
        </p:nvGrpSpPr>
        <p:grpSpPr>
          <a:xfrm>
            <a:off x="5264208" y="1621689"/>
            <a:ext cx="3247649" cy="459100"/>
            <a:chOff x="5639493" y="1600734"/>
            <a:chExt cx="3247649" cy="459100"/>
          </a:xfrm>
        </p:grpSpPr>
        <p:sp>
          <p:nvSpPr>
            <p:cNvPr id="87" name="Rectangle 3"/>
            <p:cNvSpPr>
              <a:spLocks noChangeArrowheads="1"/>
            </p:cNvSpPr>
            <p:nvPr/>
          </p:nvSpPr>
          <p:spPr bwMode="auto">
            <a:xfrm>
              <a:off x="5639493" y="1600734"/>
              <a:ext cx="3247649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400" dirty="0" smtClean="0">
                  <a:latin typeface="+mn-lt"/>
                </a:rPr>
                <a:t>Du </a:t>
              </a:r>
              <a:r>
                <a:rPr lang="sv-SE" altLang="sv-SE" sz="2400" dirty="0" smtClean="0">
                  <a:latin typeface="+mn-lt"/>
                </a:rPr>
                <a:t>spiller     </a:t>
              </a:r>
              <a:r>
                <a:rPr lang="sv-SE" altLang="sv-SE" sz="2400" dirty="0" smtClean="0">
                  <a:latin typeface="+mn-lt"/>
                </a:rPr>
                <a:t>3 mot     K.</a:t>
              </a:r>
              <a:endParaRPr lang="sv-SE" altLang="sv-SE" sz="2400" dirty="0">
                <a:latin typeface="+mn-lt"/>
              </a:endParaRPr>
            </a:p>
          </p:txBody>
        </p:sp>
        <p:sp>
          <p:nvSpPr>
            <p:cNvPr id="86" name="Freeform 23" descr="90 %"/>
            <p:cNvSpPr>
              <a:spLocks/>
            </p:cNvSpPr>
            <p:nvPr/>
          </p:nvSpPr>
          <p:spPr bwMode="ltGray">
            <a:xfrm>
              <a:off x="6972596" y="1695375"/>
              <a:ext cx="251164" cy="247504"/>
            </a:xfrm>
            <a:custGeom>
              <a:avLst/>
              <a:gdLst>
                <a:gd name="T0" fmla="*/ 2147483647 w 176"/>
                <a:gd name="T1" fmla="*/ 2147483647 h 184"/>
                <a:gd name="T2" fmla="*/ 2147483647 w 176"/>
                <a:gd name="T3" fmla="*/ 2147483647 h 184"/>
                <a:gd name="T4" fmla="*/ 2147483647 w 176"/>
                <a:gd name="T5" fmla="*/ 2147483647 h 184"/>
                <a:gd name="T6" fmla="*/ 2147483647 w 176"/>
                <a:gd name="T7" fmla="*/ 2147483647 h 184"/>
                <a:gd name="T8" fmla="*/ 2147483647 w 176"/>
                <a:gd name="T9" fmla="*/ 2147483647 h 184"/>
                <a:gd name="T10" fmla="*/ 2147483647 w 176"/>
                <a:gd name="T11" fmla="*/ 2147483647 h 184"/>
                <a:gd name="T12" fmla="*/ 2147483647 w 176"/>
                <a:gd name="T13" fmla="*/ 2147483647 h 184"/>
                <a:gd name="T14" fmla="*/ 2147483647 w 176"/>
                <a:gd name="T15" fmla="*/ 2147483647 h 184"/>
                <a:gd name="T16" fmla="*/ 0 w 176"/>
                <a:gd name="T17" fmla="*/ 2147483647 h 184"/>
                <a:gd name="T18" fmla="*/ 2147483647 w 176"/>
                <a:gd name="T19" fmla="*/ 2147483647 h 184"/>
                <a:gd name="T20" fmla="*/ 2147483647 w 176"/>
                <a:gd name="T21" fmla="*/ 2147483647 h 184"/>
                <a:gd name="T22" fmla="*/ 2147483647 w 176"/>
                <a:gd name="T23" fmla="*/ 2147483647 h 184"/>
                <a:gd name="T24" fmla="*/ 2147483647 w 176"/>
                <a:gd name="T25" fmla="*/ 2147483647 h 184"/>
                <a:gd name="T26" fmla="*/ 2147483647 w 176"/>
                <a:gd name="T27" fmla="*/ 2147483647 h 184"/>
                <a:gd name="T28" fmla="*/ 2147483647 w 176"/>
                <a:gd name="T29" fmla="*/ 2147483647 h 184"/>
                <a:gd name="T30" fmla="*/ 2147483647 w 176"/>
                <a:gd name="T31" fmla="*/ 2147483647 h 184"/>
                <a:gd name="T32" fmla="*/ 2147483647 w 176"/>
                <a:gd name="T33" fmla="*/ 2147483647 h 184"/>
                <a:gd name="T34" fmla="*/ 2147483647 w 176"/>
                <a:gd name="T35" fmla="*/ 2147483647 h 184"/>
                <a:gd name="T36" fmla="*/ 2147483647 w 176"/>
                <a:gd name="T37" fmla="*/ 2147483647 h 184"/>
                <a:gd name="T38" fmla="*/ 2147483647 w 176"/>
                <a:gd name="T39" fmla="*/ 0 h 184"/>
                <a:gd name="T40" fmla="*/ 2147483647 w 176"/>
                <a:gd name="T41" fmla="*/ 0 h 184"/>
                <a:gd name="T42" fmla="*/ 2147483647 w 176"/>
                <a:gd name="T43" fmla="*/ 2147483647 h 184"/>
                <a:gd name="T44" fmla="*/ 2147483647 w 176"/>
                <a:gd name="T45" fmla="*/ 2147483647 h 184"/>
                <a:gd name="T46" fmla="*/ 2147483647 w 176"/>
                <a:gd name="T47" fmla="*/ 2147483647 h 184"/>
                <a:gd name="T48" fmla="*/ 2147483647 w 176"/>
                <a:gd name="T49" fmla="*/ 2147483647 h 184"/>
                <a:gd name="T50" fmla="*/ 2147483647 w 176"/>
                <a:gd name="T51" fmla="*/ 2147483647 h 184"/>
                <a:gd name="T52" fmla="*/ 2147483647 w 176"/>
                <a:gd name="T53" fmla="*/ 2147483647 h 184"/>
                <a:gd name="T54" fmla="*/ 2147483647 w 176"/>
                <a:gd name="T55" fmla="*/ 2147483647 h 184"/>
                <a:gd name="T56" fmla="*/ 2147483647 w 176"/>
                <a:gd name="T57" fmla="*/ 2147483647 h 184"/>
                <a:gd name="T58" fmla="*/ 2147483647 w 176"/>
                <a:gd name="T59" fmla="*/ 2147483647 h 184"/>
                <a:gd name="T60" fmla="*/ 2147483647 w 176"/>
                <a:gd name="T61" fmla="*/ 2147483647 h 184"/>
                <a:gd name="T62" fmla="*/ 2147483647 w 176"/>
                <a:gd name="T63" fmla="*/ 2147483647 h 184"/>
                <a:gd name="T64" fmla="*/ 2147483647 w 176"/>
                <a:gd name="T65" fmla="*/ 2147483647 h 184"/>
                <a:gd name="T66" fmla="*/ 2147483647 w 176"/>
                <a:gd name="T67" fmla="*/ 2147483647 h 184"/>
                <a:gd name="T68" fmla="*/ 2147483647 w 176"/>
                <a:gd name="T69" fmla="*/ 2147483647 h 184"/>
                <a:gd name="T70" fmla="*/ 2147483647 w 176"/>
                <a:gd name="T71" fmla="*/ 2147483647 h 184"/>
                <a:gd name="T72" fmla="*/ 2147483647 w 176"/>
                <a:gd name="T73" fmla="*/ 2147483647 h 184"/>
                <a:gd name="T74" fmla="*/ 2147483647 w 176"/>
                <a:gd name="T75" fmla="*/ 2147483647 h 184"/>
                <a:gd name="T76" fmla="*/ 2147483647 w 176"/>
                <a:gd name="T77" fmla="*/ 2147483647 h 184"/>
                <a:gd name="T78" fmla="*/ 2147483647 w 176"/>
                <a:gd name="T79" fmla="*/ 2147483647 h 184"/>
                <a:gd name="T80" fmla="*/ 2147483647 w 176"/>
                <a:gd name="T81" fmla="*/ 2147483647 h 184"/>
                <a:gd name="T82" fmla="*/ 2147483647 w 176"/>
                <a:gd name="T83" fmla="*/ 2147483647 h 184"/>
                <a:gd name="T84" fmla="*/ 2147483647 w 176"/>
                <a:gd name="T85" fmla="*/ 2147483647 h 184"/>
                <a:gd name="T86" fmla="*/ 2147483647 w 176"/>
                <a:gd name="T87" fmla="*/ 2147483647 h 184"/>
                <a:gd name="T88" fmla="*/ 2147483647 w 176"/>
                <a:gd name="T89" fmla="*/ 2147483647 h 184"/>
                <a:gd name="T90" fmla="*/ 2147483647 w 176"/>
                <a:gd name="T91" fmla="*/ 2147483647 h 184"/>
                <a:gd name="T92" fmla="*/ 2147483647 w 176"/>
                <a:gd name="T93" fmla="*/ 2147483647 h 1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6"/>
                <a:gd name="T142" fmla="*/ 0 h 184"/>
                <a:gd name="T143" fmla="*/ 176 w 176"/>
                <a:gd name="T144" fmla="*/ 184 h 1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6" h="184">
                  <a:moveTo>
                    <a:pt x="68" y="183"/>
                  </a:moveTo>
                  <a:lnTo>
                    <a:pt x="71" y="179"/>
                  </a:lnTo>
                  <a:lnTo>
                    <a:pt x="75" y="173"/>
                  </a:lnTo>
                  <a:lnTo>
                    <a:pt x="79" y="161"/>
                  </a:lnTo>
                  <a:lnTo>
                    <a:pt x="79" y="157"/>
                  </a:lnTo>
                  <a:lnTo>
                    <a:pt x="79" y="154"/>
                  </a:lnTo>
                  <a:lnTo>
                    <a:pt x="79" y="136"/>
                  </a:lnTo>
                  <a:lnTo>
                    <a:pt x="77" y="131"/>
                  </a:lnTo>
                  <a:lnTo>
                    <a:pt x="75" y="130"/>
                  </a:lnTo>
                  <a:lnTo>
                    <a:pt x="70" y="131"/>
                  </a:lnTo>
                  <a:lnTo>
                    <a:pt x="61" y="142"/>
                  </a:lnTo>
                  <a:lnTo>
                    <a:pt x="53" y="150"/>
                  </a:lnTo>
                  <a:lnTo>
                    <a:pt x="44" y="155"/>
                  </a:lnTo>
                  <a:lnTo>
                    <a:pt x="27" y="157"/>
                  </a:lnTo>
                  <a:lnTo>
                    <a:pt x="14" y="152"/>
                  </a:lnTo>
                  <a:lnTo>
                    <a:pt x="7" y="144"/>
                  </a:lnTo>
                  <a:lnTo>
                    <a:pt x="3" y="138"/>
                  </a:lnTo>
                  <a:lnTo>
                    <a:pt x="0" y="126"/>
                  </a:lnTo>
                  <a:lnTo>
                    <a:pt x="0" y="111"/>
                  </a:lnTo>
                  <a:lnTo>
                    <a:pt x="3" y="100"/>
                  </a:lnTo>
                  <a:lnTo>
                    <a:pt x="8" y="88"/>
                  </a:lnTo>
                  <a:lnTo>
                    <a:pt x="15" y="80"/>
                  </a:lnTo>
                  <a:lnTo>
                    <a:pt x="24" y="76"/>
                  </a:lnTo>
                  <a:lnTo>
                    <a:pt x="34" y="75"/>
                  </a:lnTo>
                  <a:lnTo>
                    <a:pt x="47" y="78"/>
                  </a:lnTo>
                  <a:lnTo>
                    <a:pt x="63" y="86"/>
                  </a:lnTo>
                  <a:lnTo>
                    <a:pt x="72" y="89"/>
                  </a:lnTo>
                  <a:lnTo>
                    <a:pt x="76" y="89"/>
                  </a:lnTo>
                  <a:lnTo>
                    <a:pt x="77" y="84"/>
                  </a:lnTo>
                  <a:lnTo>
                    <a:pt x="77" y="80"/>
                  </a:lnTo>
                  <a:lnTo>
                    <a:pt x="72" y="75"/>
                  </a:lnTo>
                  <a:lnTo>
                    <a:pt x="60" y="65"/>
                  </a:lnTo>
                  <a:lnTo>
                    <a:pt x="55" y="55"/>
                  </a:lnTo>
                  <a:lnTo>
                    <a:pt x="51" y="46"/>
                  </a:lnTo>
                  <a:lnTo>
                    <a:pt x="50" y="35"/>
                  </a:lnTo>
                  <a:lnTo>
                    <a:pt x="54" y="19"/>
                  </a:lnTo>
                  <a:lnTo>
                    <a:pt x="60" y="11"/>
                  </a:lnTo>
                  <a:lnTo>
                    <a:pt x="65" y="6"/>
                  </a:lnTo>
                  <a:lnTo>
                    <a:pt x="75" y="1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101" y="3"/>
                  </a:lnTo>
                  <a:lnTo>
                    <a:pt x="110" y="6"/>
                  </a:lnTo>
                  <a:lnTo>
                    <a:pt x="116" y="11"/>
                  </a:lnTo>
                  <a:lnTo>
                    <a:pt x="123" y="23"/>
                  </a:lnTo>
                  <a:lnTo>
                    <a:pt x="125" y="33"/>
                  </a:lnTo>
                  <a:lnTo>
                    <a:pt x="125" y="42"/>
                  </a:lnTo>
                  <a:lnTo>
                    <a:pt x="124" y="45"/>
                  </a:lnTo>
                  <a:lnTo>
                    <a:pt x="122" y="52"/>
                  </a:lnTo>
                  <a:lnTo>
                    <a:pt x="119" y="58"/>
                  </a:lnTo>
                  <a:lnTo>
                    <a:pt x="116" y="63"/>
                  </a:lnTo>
                  <a:lnTo>
                    <a:pt x="113" y="67"/>
                  </a:lnTo>
                  <a:lnTo>
                    <a:pt x="107" y="72"/>
                  </a:lnTo>
                  <a:lnTo>
                    <a:pt x="103" y="75"/>
                  </a:lnTo>
                  <a:lnTo>
                    <a:pt x="99" y="79"/>
                  </a:lnTo>
                  <a:lnTo>
                    <a:pt x="98" y="84"/>
                  </a:lnTo>
                  <a:lnTo>
                    <a:pt x="98" y="88"/>
                  </a:lnTo>
                  <a:lnTo>
                    <a:pt x="103" y="90"/>
                  </a:lnTo>
                  <a:lnTo>
                    <a:pt x="105" y="89"/>
                  </a:lnTo>
                  <a:lnTo>
                    <a:pt x="111" y="86"/>
                  </a:lnTo>
                  <a:lnTo>
                    <a:pt x="116" y="84"/>
                  </a:lnTo>
                  <a:lnTo>
                    <a:pt x="121" y="80"/>
                  </a:lnTo>
                  <a:lnTo>
                    <a:pt x="133" y="77"/>
                  </a:lnTo>
                  <a:lnTo>
                    <a:pt x="146" y="75"/>
                  </a:lnTo>
                  <a:lnTo>
                    <a:pt x="151" y="76"/>
                  </a:lnTo>
                  <a:lnTo>
                    <a:pt x="158" y="79"/>
                  </a:lnTo>
                  <a:lnTo>
                    <a:pt x="161" y="81"/>
                  </a:lnTo>
                  <a:lnTo>
                    <a:pt x="169" y="91"/>
                  </a:lnTo>
                  <a:lnTo>
                    <a:pt x="173" y="100"/>
                  </a:lnTo>
                  <a:lnTo>
                    <a:pt x="174" y="108"/>
                  </a:lnTo>
                  <a:lnTo>
                    <a:pt x="175" y="119"/>
                  </a:lnTo>
                  <a:lnTo>
                    <a:pt x="174" y="128"/>
                  </a:lnTo>
                  <a:lnTo>
                    <a:pt x="173" y="134"/>
                  </a:lnTo>
                  <a:lnTo>
                    <a:pt x="170" y="141"/>
                  </a:lnTo>
                  <a:lnTo>
                    <a:pt x="170" y="139"/>
                  </a:lnTo>
                  <a:lnTo>
                    <a:pt x="173" y="135"/>
                  </a:lnTo>
                  <a:lnTo>
                    <a:pt x="168" y="143"/>
                  </a:lnTo>
                  <a:lnTo>
                    <a:pt x="161" y="152"/>
                  </a:lnTo>
                  <a:lnTo>
                    <a:pt x="148" y="157"/>
                  </a:lnTo>
                  <a:lnTo>
                    <a:pt x="139" y="157"/>
                  </a:lnTo>
                  <a:lnTo>
                    <a:pt x="128" y="153"/>
                  </a:lnTo>
                  <a:lnTo>
                    <a:pt x="117" y="145"/>
                  </a:lnTo>
                  <a:lnTo>
                    <a:pt x="109" y="136"/>
                  </a:lnTo>
                  <a:lnTo>
                    <a:pt x="104" y="131"/>
                  </a:lnTo>
                  <a:lnTo>
                    <a:pt x="99" y="130"/>
                  </a:lnTo>
                  <a:lnTo>
                    <a:pt x="96" y="133"/>
                  </a:lnTo>
                  <a:lnTo>
                    <a:pt x="96" y="143"/>
                  </a:lnTo>
                  <a:lnTo>
                    <a:pt x="96" y="153"/>
                  </a:lnTo>
                  <a:lnTo>
                    <a:pt x="96" y="160"/>
                  </a:lnTo>
                  <a:lnTo>
                    <a:pt x="98" y="167"/>
                  </a:lnTo>
                  <a:lnTo>
                    <a:pt x="99" y="173"/>
                  </a:lnTo>
                  <a:lnTo>
                    <a:pt x="103" y="179"/>
                  </a:lnTo>
                  <a:lnTo>
                    <a:pt x="106" y="183"/>
                  </a:lnTo>
                  <a:lnTo>
                    <a:pt x="68" y="183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88" name="Freeform 23" descr="90 %"/>
            <p:cNvSpPr>
              <a:spLocks/>
            </p:cNvSpPr>
            <p:nvPr/>
          </p:nvSpPr>
          <p:spPr bwMode="ltGray">
            <a:xfrm>
              <a:off x="8031776" y="1687755"/>
              <a:ext cx="251164" cy="247504"/>
            </a:xfrm>
            <a:custGeom>
              <a:avLst/>
              <a:gdLst>
                <a:gd name="T0" fmla="*/ 2147483647 w 176"/>
                <a:gd name="T1" fmla="*/ 2147483647 h 184"/>
                <a:gd name="T2" fmla="*/ 2147483647 w 176"/>
                <a:gd name="T3" fmla="*/ 2147483647 h 184"/>
                <a:gd name="T4" fmla="*/ 2147483647 w 176"/>
                <a:gd name="T5" fmla="*/ 2147483647 h 184"/>
                <a:gd name="T6" fmla="*/ 2147483647 w 176"/>
                <a:gd name="T7" fmla="*/ 2147483647 h 184"/>
                <a:gd name="T8" fmla="*/ 2147483647 w 176"/>
                <a:gd name="T9" fmla="*/ 2147483647 h 184"/>
                <a:gd name="T10" fmla="*/ 2147483647 w 176"/>
                <a:gd name="T11" fmla="*/ 2147483647 h 184"/>
                <a:gd name="T12" fmla="*/ 2147483647 w 176"/>
                <a:gd name="T13" fmla="*/ 2147483647 h 184"/>
                <a:gd name="T14" fmla="*/ 2147483647 w 176"/>
                <a:gd name="T15" fmla="*/ 2147483647 h 184"/>
                <a:gd name="T16" fmla="*/ 0 w 176"/>
                <a:gd name="T17" fmla="*/ 2147483647 h 184"/>
                <a:gd name="T18" fmla="*/ 2147483647 w 176"/>
                <a:gd name="T19" fmla="*/ 2147483647 h 184"/>
                <a:gd name="T20" fmla="*/ 2147483647 w 176"/>
                <a:gd name="T21" fmla="*/ 2147483647 h 184"/>
                <a:gd name="T22" fmla="*/ 2147483647 w 176"/>
                <a:gd name="T23" fmla="*/ 2147483647 h 184"/>
                <a:gd name="T24" fmla="*/ 2147483647 w 176"/>
                <a:gd name="T25" fmla="*/ 2147483647 h 184"/>
                <a:gd name="T26" fmla="*/ 2147483647 w 176"/>
                <a:gd name="T27" fmla="*/ 2147483647 h 184"/>
                <a:gd name="T28" fmla="*/ 2147483647 w 176"/>
                <a:gd name="T29" fmla="*/ 2147483647 h 184"/>
                <a:gd name="T30" fmla="*/ 2147483647 w 176"/>
                <a:gd name="T31" fmla="*/ 2147483647 h 184"/>
                <a:gd name="T32" fmla="*/ 2147483647 w 176"/>
                <a:gd name="T33" fmla="*/ 2147483647 h 184"/>
                <a:gd name="T34" fmla="*/ 2147483647 w 176"/>
                <a:gd name="T35" fmla="*/ 2147483647 h 184"/>
                <a:gd name="T36" fmla="*/ 2147483647 w 176"/>
                <a:gd name="T37" fmla="*/ 2147483647 h 184"/>
                <a:gd name="T38" fmla="*/ 2147483647 w 176"/>
                <a:gd name="T39" fmla="*/ 0 h 184"/>
                <a:gd name="T40" fmla="*/ 2147483647 w 176"/>
                <a:gd name="T41" fmla="*/ 0 h 184"/>
                <a:gd name="T42" fmla="*/ 2147483647 w 176"/>
                <a:gd name="T43" fmla="*/ 2147483647 h 184"/>
                <a:gd name="T44" fmla="*/ 2147483647 w 176"/>
                <a:gd name="T45" fmla="*/ 2147483647 h 184"/>
                <a:gd name="T46" fmla="*/ 2147483647 w 176"/>
                <a:gd name="T47" fmla="*/ 2147483647 h 184"/>
                <a:gd name="T48" fmla="*/ 2147483647 w 176"/>
                <a:gd name="T49" fmla="*/ 2147483647 h 184"/>
                <a:gd name="T50" fmla="*/ 2147483647 w 176"/>
                <a:gd name="T51" fmla="*/ 2147483647 h 184"/>
                <a:gd name="T52" fmla="*/ 2147483647 w 176"/>
                <a:gd name="T53" fmla="*/ 2147483647 h 184"/>
                <a:gd name="T54" fmla="*/ 2147483647 w 176"/>
                <a:gd name="T55" fmla="*/ 2147483647 h 184"/>
                <a:gd name="T56" fmla="*/ 2147483647 w 176"/>
                <a:gd name="T57" fmla="*/ 2147483647 h 184"/>
                <a:gd name="T58" fmla="*/ 2147483647 w 176"/>
                <a:gd name="T59" fmla="*/ 2147483647 h 184"/>
                <a:gd name="T60" fmla="*/ 2147483647 w 176"/>
                <a:gd name="T61" fmla="*/ 2147483647 h 184"/>
                <a:gd name="T62" fmla="*/ 2147483647 w 176"/>
                <a:gd name="T63" fmla="*/ 2147483647 h 184"/>
                <a:gd name="T64" fmla="*/ 2147483647 w 176"/>
                <a:gd name="T65" fmla="*/ 2147483647 h 184"/>
                <a:gd name="T66" fmla="*/ 2147483647 w 176"/>
                <a:gd name="T67" fmla="*/ 2147483647 h 184"/>
                <a:gd name="T68" fmla="*/ 2147483647 w 176"/>
                <a:gd name="T69" fmla="*/ 2147483647 h 184"/>
                <a:gd name="T70" fmla="*/ 2147483647 w 176"/>
                <a:gd name="T71" fmla="*/ 2147483647 h 184"/>
                <a:gd name="T72" fmla="*/ 2147483647 w 176"/>
                <a:gd name="T73" fmla="*/ 2147483647 h 184"/>
                <a:gd name="T74" fmla="*/ 2147483647 w 176"/>
                <a:gd name="T75" fmla="*/ 2147483647 h 184"/>
                <a:gd name="T76" fmla="*/ 2147483647 w 176"/>
                <a:gd name="T77" fmla="*/ 2147483647 h 184"/>
                <a:gd name="T78" fmla="*/ 2147483647 w 176"/>
                <a:gd name="T79" fmla="*/ 2147483647 h 184"/>
                <a:gd name="T80" fmla="*/ 2147483647 w 176"/>
                <a:gd name="T81" fmla="*/ 2147483647 h 184"/>
                <a:gd name="T82" fmla="*/ 2147483647 w 176"/>
                <a:gd name="T83" fmla="*/ 2147483647 h 184"/>
                <a:gd name="T84" fmla="*/ 2147483647 w 176"/>
                <a:gd name="T85" fmla="*/ 2147483647 h 184"/>
                <a:gd name="T86" fmla="*/ 2147483647 w 176"/>
                <a:gd name="T87" fmla="*/ 2147483647 h 184"/>
                <a:gd name="T88" fmla="*/ 2147483647 w 176"/>
                <a:gd name="T89" fmla="*/ 2147483647 h 184"/>
                <a:gd name="T90" fmla="*/ 2147483647 w 176"/>
                <a:gd name="T91" fmla="*/ 2147483647 h 184"/>
                <a:gd name="T92" fmla="*/ 2147483647 w 176"/>
                <a:gd name="T93" fmla="*/ 2147483647 h 1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6"/>
                <a:gd name="T142" fmla="*/ 0 h 184"/>
                <a:gd name="T143" fmla="*/ 176 w 176"/>
                <a:gd name="T144" fmla="*/ 184 h 1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6" h="184">
                  <a:moveTo>
                    <a:pt x="68" y="183"/>
                  </a:moveTo>
                  <a:lnTo>
                    <a:pt x="71" y="179"/>
                  </a:lnTo>
                  <a:lnTo>
                    <a:pt x="75" y="173"/>
                  </a:lnTo>
                  <a:lnTo>
                    <a:pt x="79" y="161"/>
                  </a:lnTo>
                  <a:lnTo>
                    <a:pt x="79" y="157"/>
                  </a:lnTo>
                  <a:lnTo>
                    <a:pt x="79" y="154"/>
                  </a:lnTo>
                  <a:lnTo>
                    <a:pt x="79" y="136"/>
                  </a:lnTo>
                  <a:lnTo>
                    <a:pt x="77" y="131"/>
                  </a:lnTo>
                  <a:lnTo>
                    <a:pt x="75" y="130"/>
                  </a:lnTo>
                  <a:lnTo>
                    <a:pt x="70" y="131"/>
                  </a:lnTo>
                  <a:lnTo>
                    <a:pt x="61" y="142"/>
                  </a:lnTo>
                  <a:lnTo>
                    <a:pt x="53" y="150"/>
                  </a:lnTo>
                  <a:lnTo>
                    <a:pt x="44" y="155"/>
                  </a:lnTo>
                  <a:lnTo>
                    <a:pt x="27" y="157"/>
                  </a:lnTo>
                  <a:lnTo>
                    <a:pt x="14" y="152"/>
                  </a:lnTo>
                  <a:lnTo>
                    <a:pt x="7" y="144"/>
                  </a:lnTo>
                  <a:lnTo>
                    <a:pt x="3" y="138"/>
                  </a:lnTo>
                  <a:lnTo>
                    <a:pt x="0" y="126"/>
                  </a:lnTo>
                  <a:lnTo>
                    <a:pt x="0" y="111"/>
                  </a:lnTo>
                  <a:lnTo>
                    <a:pt x="3" y="100"/>
                  </a:lnTo>
                  <a:lnTo>
                    <a:pt x="8" y="88"/>
                  </a:lnTo>
                  <a:lnTo>
                    <a:pt x="15" y="80"/>
                  </a:lnTo>
                  <a:lnTo>
                    <a:pt x="24" y="76"/>
                  </a:lnTo>
                  <a:lnTo>
                    <a:pt x="34" y="75"/>
                  </a:lnTo>
                  <a:lnTo>
                    <a:pt x="47" y="78"/>
                  </a:lnTo>
                  <a:lnTo>
                    <a:pt x="63" y="86"/>
                  </a:lnTo>
                  <a:lnTo>
                    <a:pt x="72" y="89"/>
                  </a:lnTo>
                  <a:lnTo>
                    <a:pt x="76" y="89"/>
                  </a:lnTo>
                  <a:lnTo>
                    <a:pt x="77" y="84"/>
                  </a:lnTo>
                  <a:lnTo>
                    <a:pt x="77" y="80"/>
                  </a:lnTo>
                  <a:lnTo>
                    <a:pt x="72" y="75"/>
                  </a:lnTo>
                  <a:lnTo>
                    <a:pt x="60" y="65"/>
                  </a:lnTo>
                  <a:lnTo>
                    <a:pt x="55" y="55"/>
                  </a:lnTo>
                  <a:lnTo>
                    <a:pt x="51" y="46"/>
                  </a:lnTo>
                  <a:lnTo>
                    <a:pt x="50" y="35"/>
                  </a:lnTo>
                  <a:lnTo>
                    <a:pt x="54" y="19"/>
                  </a:lnTo>
                  <a:lnTo>
                    <a:pt x="60" y="11"/>
                  </a:lnTo>
                  <a:lnTo>
                    <a:pt x="65" y="6"/>
                  </a:lnTo>
                  <a:lnTo>
                    <a:pt x="75" y="1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101" y="3"/>
                  </a:lnTo>
                  <a:lnTo>
                    <a:pt x="110" y="6"/>
                  </a:lnTo>
                  <a:lnTo>
                    <a:pt x="116" y="11"/>
                  </a:lnTo>
                  <a:lnTo>
                    <a:pt x="123" y="23"/>
                  </a:lnTo>
                  <a:lnTo>
                    <a:pt x="125" y="33"/>
                  </a:lnTo>
                  <a:lnTo>
                    <a:pt x="125" y="42"/>
                  </a:lnTo>
                  <a:lnTo>
                    <a:pt x="124" y="45"/>
                  </a:lnTo>
                  <a:lnTo>
                    <a:pt x="122" y="52"/>
                  </a:lnTo>
                  <a:lnTo>
                    <a:pt x="119" y="58"/>
                  </a:lnTo>
                  <a:lnTo>
                    <a:pt x="116" y="63"/>
                  </a:lnTo>
                  <a:lnTo>
                    <a:pt x="113" y="67"/>
                  </a:lnTo>
                  <a:lnTo>
                    <a:pt x="107" y="72"/>
                  </a:lnTo>
                  <a:lnTo>
                    <a:pt x="103" y="75"/>
                  </a:lnTo>
                  <a:lnTo>
                    <a:pt x="99" y="79"/>
                  </a:lnTo>
                  <a:lnTo>
                    <a:pt x="98" y="84"/>
                  </a:lnTo>
                  <a:lnTo>
                    <a:pt x="98" y="88"/>
                  </a:lnTo>
                  <a:lnTo>
                    <a:pt x="103" y="90"/>
                  </a:lnTo>
                  <a:lnTo>
                    <a:pt x="105" y="89"/>
                  </a:lnTo>
                  <a:lnTo>
                    <a:pt x="111" y="86"/>
                  </a:lnTo>
                  <a:lnTo>
                    <a:pt x="116" y="84"/>
                  </a:lnTo>
                  <a:lnTo>
                    <a:pt x="121" y="80"/>
                  </a:lnTo>
                  <a:lnTo>
                    <a:pt x="133" y="77"/>
                  </a:lnTo>
                  <a:lnTo>
                    <a:pt x="146" y="75"/>
                  </a:lnTo>
                  <a:lnTo>
                    <a:pt x="151" y="76"/>
                  </a:lnTo>
                  <a:lnTo>
                    <a:pt x="158" y="79"/>
                  </a:lnTo>
                  <a:lnTo>
                    <a:pt x="161" y="81"/>
                  </a:lnTo>
                  <a:lnTo>
                    <a:pt x="169" y="91"/>
                  </a:lnTo>
                  <a:lnTo>
                    <a:pt x="173" y="100"/>
                  </a:lnTo>
                  <a:lnTo>
                    <a:pt x="174" y="108"/>
                  </a:lnTo>
                  <a:lnTo>
                    <a:pt x="175" y="119"/>
                  </a:lnTo>
                  <a:lnTo>
                    <a:pt x="174" y="128"/>
                  </a:lnTo>
                  <a:lnTo>
                    <a:pt x="173" y="134"/>
                  </a:lnTo>
                  <a:lnTo>
                    <a:pt x="170" y="141"/>
                  </a:lnTo>
                  <a:lnTo>
                    <a:pt x="170" y="139"/>
                  </a:lnTo>
                  <a:lnTo>
                    <a:pt x="173" y="135"/>
                  </a:lnTo>
                  <a:lnTo>
                    <a:pt x="168" y="143"/>
                  </a:lnTo>
                  <a:lnTo>
                    <a:pt x="161" y="152"/>
                  </a:lnTo>
                  <a:lnTo>
                    <a:pt x="148" y="157"/>
                  </a:lnTo>
                  <a:lnTo>
                    <a:pt x="139" y="157"/>
                  </a:lnTo>
                  <a:lnTo>
                    <a:pt x="128" y="153"/>
                  </a:lnTo>
                  <a:lnTo>
                    <a:pt x="117" y="145"/>
                  </a:lnTo>
                  <a:lnTo>
                    <a:pt x="109" y="136"/>
                  </a:lnTo>
                  <a:lnTo>
                    <a:pt x="104" y="131"/>
                  </a:lnTo>
                  <a:lnTo>
                    <a:pt x="99" y="130"/>
                  </a:lnTo>
                  <a:lnTo>
                    <a:pt x="96" y="133"/>
                  </a:lnTo>
                  <a:lnTo>
                    <a:pt x="96" y="143"/>
                  </a:lnTo>
                  <a:lnTo>
                    <a:pt x="96" y="153"/>
                  </a:lnTo>
                  <a:lnTo>
                    <a:pt x="96" y="160"/>
                  </a:lnTo>
                  <a:lnTo>
                    <a:pt x="98" y="167"/>
                  </a:lnTo>
                  <a:lnTo>
                    <a:pt x="99" y="173"/>
                  </a:lnTo>
                  <a:lnTo>
                    <a:pt x="103" y="179"/>
                  </a:lnTo>
                  <a:lnTo>
                    <a:pt x="106" y="183"/>
                  </a:lnTo>
                  <a:lnTo>
                    <a:pt x="68" y="183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v-SE"/>
            </a:p>
          </p:txBody>
        </p:sp>
      </p:grpSp>
      <p:grpSp>
        <p:nvGrpSpPr>
          <p:cNvPr id="3" name="Grupp 2"/>
          <p:cNvGrpSpPr/>
          <p:nvPr/>
        </p:nvGrpSpPr>
        <p:grpSpPr>
          <a:xfrm>
            <a:off x="5264208" y="2810139"/>
            <a:ext cx="4180782" cy="828432"/>
            <a:chOff x="5534718" y="3111129"/>
            <a:chExt cx="4180782" cy="828432"/>
          </a:xfrm>
        </p:grpSpPr>
        <p:sp>
          <p:nvSpPr>
            <p:cNvPr id="92" name="Rectangle 3"/>
            <p:cNvSpPr>
              <a:spLocks noChangeArrowheads="1"/>
            </p:cNvSpPr>
            <p:nvPr/>
          </p:nvSpPr>
          <p:spPr bwMode="auto">
            <a:xfrm>
              <a:off x="5534718" y="3111129"/>
              <a:ext cx="4180782" cy="82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400" dirty="0" smtClean="0">
                  <a:latin typeface="+mn-lt"/>
                </a:rPr>
                <a:t>Om </a:t>
              </a:r>
              <a:r>
                <a:rPr lang="sv-SE" altLang="sv-SE" sz="2400" dirty="0" smtClean="0">
                  <a:latin typeface="+mn-lt"/>
                </a:rPr>
                <a:t>Vest spiller      </a:t>
              </a:r>
              <a:r>
                <a:rPr lang="sv-SE" altLang="sv-SE" sz="2400" dirty="0" smtClean="0">
                  <a:latin typeface="+mn-lt"/>
                </a:rPr>
                <a:t>T, 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400" dirty="0" smtClean="0">
                  <a:latin typeface="+mn-lt"/>
                </a:rPr>
                <a:t>spiller </a:t>
              </a:r>
              <a:r>
                <a:rPr lang="sv-SE" altLang="sv-SE" sz="2400" dirty="0" smtClean="0">
                  <a:latin typeface="+mn-lt"/>
                </a:rPr>
                <a:t>du    </a:t>
              </a:r>
              <a:r>
                <a:rPr lang="sv-SE" altLang="sv-SE" sz="2400" dirty="0" smtClean="0">
                  <a:latin typeface="+mn-lt"/>
                </a:rPr>
                <a:t>  </a:t>
              </a:r>
              <a:r>
                <a:rPr lang="sv-SE" altLang="sv-SE" sz="2400" dirty="0" smtClean="0">
                  <a:latin typeface="+mn-lt"/>
                </a:rPr>
                <a:t>K </a:t>
              </a:r>
              <a:r>
                <a:rPr lang="sv-SE" altLang="sv-SE" sz="2400" dirty="0" smtClean="0">
                  <a:latin typeface="+mn-lt"/>
                </a:rPr>
                <a:t>og </a:t>
              </a:r>
              <a:r>
                <a:rPr lang="sv-SE" altLang="sv-SE" sz="2400" dirty="0" smtClean="0">
                  <a:latin typeface="+mn-lt"/>
                </a:rPr>
                <a:t>vinner </a:t>
              </a:r>
              <a:r>
                <a:rPr lang="sv-SE" altLang="sv-SE" sz="2400" dirty="0" smtClean="0">
                  <a:latin typeface="+mn-lt"/>
                </a:rPr>
                <a:t>stikket</a:t>
              </a:r>
              <a:r>
                <a:rPr lang="sv-SE" altLang="sv-SE" sz="2400" dirty="0" smtClean="0">
                  <a:latin typeface="+mn-lt"/>
                </a:rPr>
                <a:t>.</a:t>
              </a:r>
              <a:endParaRPr lang="sv-SE" altLang="sv-SE" sz="2400" dirty="0">
                <a:latin typeface="+mn-lt"/>
              </a:endParaRPr>
            </a:p>
          </p:txBody>
        </p:sp>
        <p:sp>
          <p:nvSpPr>
            <p:cNvPr id="97" name="Freeform 23" descr="90 %"/>
            <p:cNvSpPr>
              <a:spLocks/>
            </p:cNvSpPr>
            <p:nvPr/>
          </p:nvSpPr>
          <p:spPr bwMode="ltGray">
            <a:xfrm>
              <a:off x="7566108" y="3196515"/>
              <a:ext cx="251164" cy="247504"/>
            </a:xfrm>
            <a:custGeom>
              <a:avLst/>
              <a:gdLst>
                <a:gd name="T0" fmla="*/ 2147483647 w 176"/>
                <a:gd name="T1" fmla="*/ 2147483647 h 184"/>
                <a:gd name="T2" fmla="*/ 2147483647 w 176"/>
                <a:gd name="T3" fmla="*/ 2147483647 h 184"/>
                <a:gd name="T4" fmla="*/ 2147483647 w 176"/>
                <a:gd name="T5" fmla="*/ 2147483647 h 184"/>
                <a:gd name="T6" fmla="*/ 2147483647 w 176"/>
                <a:gd name="T7" fmla="*/ 2147483647 h 184"/>
                <a:gd name="T8" fmla="*/ 2147483647 w 176"/>
                <a:gd name="T9" fmla="*/ 2147483647 h 184"/>
                <a:gd name="T10" fmla="*/ 2147483647 w 176"/>
                <a:gd name="T11" fmla="*/ 2147483647 h 184"/>
                <a:gd name="T12" fmla="*/ 2147483647 w 176"/>
                <a:gd name="T13" fmla="*/ 2147483647 h 184"/>
                <a:gd name="T14" fmla="*/ 2147483647 w 176"/>
                <a:gd name="T15" fmla="*/ 2147483647 h 184"/>
                <a:gd name="T16" fmla="*/ 0 w 176"/>
                <a:gd name="T17" fmla="*/ 2147483647 h 184"/>
                <a:gd name="T18" fmla="*/ 2147483647 w 176"/>
                <a:gd name="T19" fmla="*/ 2147483647 h 184"/>
                <a:gd name="T20" fmla="*/ 2147483647 w 176"/>
                <a:gd name="T21" fmla="*/ 2147483647 h 184"/>
                <a:gd name="T22" fmla="*/ 2147483647 w 176"/>
                <a:gd name="T23" fmla="*/ 2147483647 h 184"/>
                <a:gd name="T24" fmla="*/ 2147483647 w 176"/>
                <a:gd name="T25" fmla="*/ 2147483647 h 184"/>
                <a:gd name="T26" fmla="*/ 2147483647 w 176"/>
                <a:gd name="T27" fmla="*/ 2147483647 h 184"/>
                <a:gd name="T28" fmla="*/ 2147483647 w 176"/>
                <a:gd name="T29" fmla="*/ 2147483647 h 184"/>
                <a:gd name="T30" fmla="*/ 2147483647 w 176"/>
                <a:gd name="T31" fmla="*/ 2147483647 h 184"/>
                <a:gd name="T32" fmla="*/ 2147483647 w 176"/>
                <a:gd name="T33" fmla="*/ 2147483647 h 184"/>
                <a:gd name="T34" fmla="*/ 2147483647 w 176"/>
                <a:gd name="T35" fmla="*/ 2147483647 h 184"/>
                <a:gd name="T36" fmla="*/ 2147483647 w 176"/>
                <a:gd name="T37" fmla="*/ 2147483647 h 184"/>
                <a:gd name="T38" fmla="*/ 2147483647 w 176"/>
                <a:gd name="T39" fmla="*/ 0 h 184"/>
                <a:gd name="T40" fmla="*/ 2147483647 w 176"/>
                <a:gd name="T41" fmla="*/ 0 h 184"/>
                <a:gd name="T42" fmla="*/ 2147483647 w 176"/>
                <a:gd name="T43" fmla="*/ 2147483647 h 184"/>
                <a:gd name="T44" fmla="*/ 2147483647 w 176"/>
                <a:gd name="T45" fmla="*/ 2147483647 h 184"/>
                <a:gd name="T46" fmla="*/ 2147483647 w 176"/>
                <a:gd name="T47" fmla="*/ 2147483647 h 184"/>
                <a:gd name="T48" fmla="*/ 2147483647 w 176"/>
                <a:gd name="T49" fmla="*/ 2147483647 h 184"/>
                <a:gd name="T50" fmla="*/ 2147483647 w 176"/>
                <a:gd name="T51" fmla="*/ 2147483647 h 184"/>
                <a:gd name="T52" fmla="*/ 2147483647 w 176"/>
                <a:gd name="T53" fmla="*/ 2147483647 h 184"/>
                <a:gd name="T54" fmla="*/ 2147483647 w 176"/>
                <a:gd name="T55" fmla="*/ 2147483647 h 184"/>
                <a:gd name="T56" fmla="*/ 2147483647 w 176"/>
                <a:gd name="T57" fmla="*/ 2147483647 h 184"/>
                <a:gd name="T58" fmla="*/ 2147483647 w 176"/>
                <a:gd name="T59" fmla="*/ 2147483647 h 184"/>
                <a:gd name="T60" fmla="*/ 2147483647 w 176"/>
                <a:gd name="T61" fmla="*/ 2147483647 h 184"/>
                <a:gd name="T62" fmla="*/ 2147483647 w 176"/>
                <a:gd name="T63" fmla="*/ 2147483647 h 184"/>
                <a:gd name="T64" fmla="*/ 2147483647 w 176"/>
                <a:gd name="T65" fmla="*/ 2147483647 h 184"/>
                <a:gd name="T66" fmla="*/ 2147483647 w 176"/>
                <a:gd name="T67" fmla="*/ 2147483647 h 184"/>
                <a:gd name="T68" fmla="*/ 2147483647 w 176"/>
                <a:gd name="T69" fmla="*/ 2147483647 h 184"/>
                <a:gd name="T70" fmla="*/ 2147483647 w 176"/>
                <a:gd name="T71" fmla="*/ 2147483647 h 184"/>
                <a:gd name="T72" fmla="*/ 2147483647 w 176"/>
                <a:gd name="T73" fmla="*/ 2147483647 h 184"/>
                <a:gd name="T74" fmla="*/ 2147483647 w 176"/>
                <a:gd name="T75" fmla="*/ 2147483647 h 184"/>
                <a:gd name="T76" fmla="*/ 2147483647 w 176"/>
                <a:gd name="T77" fmla="*/ 2147483647 h 184"/>
                <a:gd name="T78" fmla="*/ 2147483647 w 176"/>
                <a:gd name="T79" fmla="*/ 2147483647 h 184"/>
                <a:gd name="T80" fmla="*/ 2147483647 w 176"/>
                <a:gd name="T81" fmla="*/ 2147483647 h 184"/>
                <a:gd name="T82" fmla="*/ 2147483647 w 176"/>
                <a:gd name="T83" fmla="*/ 2147483647 h 184"/>
                <a:gd name="T84" fmla="*/ 2147483647 w 176"/>
                <a:gd name="T85" fmla="*/ 2147483647 h 184"/>
                <a:gd name="T86" fmla="*/ 2147483647 w 176"/>
                <a:gd name="T87" fmla="*/ 2147483647 h 184"/>
                <a:gd name="T88" fmla="*/ 2147483647 w 176"/>
                <a:gd name="T89" fmla="*/ 2147483647 h 184"/>
                <a:gd name="T90" fmla="*/ 2147483647 w 176"/>
                <a:gd name="T91" fmla="*/ 2147483647 h 184"/>
                <a:gd name="T92" fmla="*/ 2147483647 w 176"/>
                <a:gd name="T93" fmla="*/ 2147483647 h 1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6"/>
                <a:gd name="T142" fmla="*/ 0 h 184"/>
                <a:gd name="T143" fmla="*/ 176 w 176"/>
                <a:gd name="T144" fmla="*/ 184 h 1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6" h="184">
                  <a:moveTo>
                    <a:pt x="68" y="183"/>
                  </a:moveTo>
                  <a:lnTo>
                    <a:pt x="71" y="179"/>
                  </a:lnTo>
                  <a:lnTo>
                    <a:pt x="75" y="173"/>
                  </a:lnTo>
                  <a:lnTo>
                    <a:pt x="79" y="161"/>
                  </a:lnTo>
                  <a:lnTo>
                    <a:pt x="79" y="157"/>
                  </a:lnTo>
                  <a:lnTo>
                    <a:pt x="79" y="154"/>
                  </a:lnTo>
                  <a:lnTo>
                    <a:pt x="79" y="136"/>
                  </a:lnTo>
                  <a:lnTo>
                    <a:pt x="77" y="131"/>
                  </a:lnTo>
                  <a:lnTo>
                    <a:pt x="75" y="130"/>
                  </a:lnTo>
                  <a:lnTo>
                    <a:pt x="70" y="131"/>
                  </a:lnTo>
                  <a:lnTo>
                    <a:pt x="61" y="142"/>
                  </a:lnTo>
                  <a:lnTo>
                    <a:pt x="53" y="150"/>
                  </a:lnTo>
                  <a:lnTo>
                    <a:pt x="44" y="155"/>
                  </a:lnTo>
                  <a:lnTo>
                    <a:pt x="27" y="157"/>
                  </a:lnTo>
                  <a:lnTo>
                    <a:pt x="14" y="152"/>
                  </a:lnTo>
                  <a:lnTo>
                    <a:pt x="7" y="144"/>
                  </a:lnTo>
                  <a:lnTo>
                    <a:pt x="3" y="138"/>
                  </a:lnTo>
                  <a:lnTo>
                    <a:pt x="0" y="126"/>
                  </a:lnTo>
                  <a:lnTo>
                    <a:pt x="0" y="111"/>
                  </a:lnTo>
                  <a:lnTo>
                    <a:pt x="3" y="100"/>
                  </a:lnTo>
                  <a:lnTo>
                    <a:pt x="8" y="88"/>
                  </a:lnTo>
                  <a:lnTo>
                    <a:pt x="15" y="80"/>
                  </a:lnTo>
                  <a:lnTo>
                    <a:pt x="24" y="76"/>
                  </a:lnTo>
                  <a:lnTo>
                    <a:pt x="34" y="75"/>
                  </a:lnTo>
                  <a:lnTo>
                    <a:pt x="47" y="78"/>
                  </a:lnTo>
                  <a:lnTo>
                    <a:pt x="63" y="86"/>
                  </a:lnTo>
                  <a:lnTo>
                    <a:pt x="72" y="89"/>
                  </a:lnTo>
                  <a:lnTo>
                    <a:pt x="76" y="89"/>
                  </a:lnTo>
                  <a:lnTo>
                    <a:pt x="77" y="84"/>
                  </a:lnTo>
                  <a:lnTo>
                    <a:pt x="77" y="80"/>
                  </a:lnTo>
                  <a:lnTo>
                    <a:pt x="72" y="75"/>
                  </a:lnTo>
                  <a:lnTo>
                    <a:pt x="60" y="65"/>
                  </a:lnTo>
                  <a:lnTo>
                    <a:pt x="55" y="55"/>
                  </a:lnTo>
                  <a:lnTo>
                    <a:pt x="51" y="46"/>
                  </a:lnTo>
                  <a:lnTo>
                    <a:pt x="50" y="35"/>
                  </a:lnTo>
                  <a:lnTo>
                    <a:pt x="54" y="19"/>
                  </a:lnTo>
                  <a:lnTo>
                    <a:pt x="60" y="11"/>
                  </a:lnTo>
                  <a:lnTo>
                    <a:pt x="65" y="6"/>
                  </a:lnTo>
                  <a:lnTo>
                    <a:pt x="75" y="1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101" y="3"/>
                  </a:lnTo>
                  <a:lnTo>
                    <a:pt x="110" y="6"/>
                  </a:lnTo>
                  <a:lnTo>
                    <a:pt x="116" y="11"/>
                  </a:lnTo>
                  <a:lnTo>
                    <a:pt x="123" y="23"/>
                  </a:lnTo>
                  <a:lnTo>
                    <a:pt x="125" y="33"/>
                  </a:lnTo>
                  <a:lnTo>
                    <a:pt x="125" y="42"/>
                  </a:lnTo>
                  <a:lnTo>
                    <a:pt x="124" y="45"/>
                  </a:lnTo>
                  <a:lnTo>
                    <a:pt x="122" y="52"/>
                  </a:lnTo>
                  <a:lnTo>
                    <a:pt x="119" y="58"/>
                  </a:lnTo>
                  <a:lnTo>
                    <a:pt x="116" y="63"/>
                  </a:lnTo>
                  <a:lnTo>
                    <a:pt x="113" y="67"/>
                  </a:lnTo>
                  <a:lnTo>
                    <a:pt x="107" y="72"/>
                  </a:lnTo>
                  <a:lnTo>
                    <a:pt x="103" y="75"/>
                  </a:lnTo>
                  <a:lnTo>
                    <a:pt x="99" y="79"/>
                  </a:lnTo>
                  <a:lnTo>
                    <a:pt x="98" y="84"/>
                  </a:lnTo>
                  <a:lnTo>
                    <a:pt x="98" y="88"/>
                  </a:lnTo>
                  <a:lnTo>
                    <a:pt x="103" y="90"/>
                  </a:lnTo>
                  <a:lnTo>
                    <a:pt x="105" y="89"/>
                  </a:lnTo>
                  <a:lnTo>
                    <a:pt x="111" y="86"/>
                  </a:lnTo>
                  <a:lnTo>
                    <a:pt x="116" y="84"/>
                  </a:lnTo>
                  <a:lnTo>
                    <a:pt x="121" y="80"/>
                  </a:lnTo>
                  <a:lnTo>
                    <a:pt x="133" y="77"/>
                  </a:lnTo>
                  <a:lnTo>
                    <a:pt x="146" y="75"/>
                  </a:lnTo>
                  <a:lnTo>
                    <a:pt x="151" y="76"/>
                  </a:lnTo>
                  <a:lnTo>
                    <a:pt x="158" y="79"/>
                  </a:lnTo>
                  <a:lnTo>
                    <a:pt x="161" y="81"/>
                  </a:lnTo>
                  <a:lnTo>
                    <a:pt x="169" y="91"/>
                  </a:lnTo>
                  <a:lnTo>
                    <a:pt x="173" y="100"/>
                  </a:lnTo>
                  <a:lnTo>
                    <a:pt x="174" y="108"/>
                  </a:lnTo>
                  <a:lnTo>
                    <a:pt x="175" y="119"/>
                  </a:lnTo>
                  <a:lnTo>
                    <a:pt x="174" y="128"/>
                  </a:lnTo>
                  <a:lnTo>
                    <a:pt x="173" y="134"/>
                  </a:lnTo>
                  <a:lnTo>
                    <a:pt x="170" y="141"/>
                  </a:lnTo>
                  <a:lnTo>
                    <a:pt x="170" y="139"/>
                  </a:lnTo>
                  <a:lnTo>
                    <a:pt x="173" y="135"/>
                  </a:lnTo>
                  <a:lnTo>
                    <a:pt x="168" y="143"/>
                  </a:lnTo>
                  <a:lnTo>
                    <a:pt x="161" y="152"/>
                  </a:lnTo>
                  <a:lnTo>
                    <a:pt x="148" y="157"/>
                  </a:lnTo>
                  <a:lnTo>
                    <a:pt x="139" y="157"/>
                  </a:lnTo>
                  <a:lnTo>
                    <a:pt x="128" y="153"/>
                  </a:lnTo>
                  <a:lnTo>
                    <a:pt x="117" y="145"/>
                  </a:lnTo>
                  <a:lnTo>
                    <a:pt x="109" y="136"/>
                  </a:lnTo>
                  <a:lnTo>
                    <a:pt x="104" y="131"/>
                  </a:lnTo>
                  <a:lnTo>
                    <a:pt x="99" y="130"/>
                  </a:lnTo>
                  <a:lnTo>
                    <a:pt x="96" y="133"/>
                  </a:lnTo>
                  <a:lnTo>
                    <a:pt x="96" y="143"/>
                  </a:lnTo>
                  <a:lnTo>
                    <a:pt x="96" y="153"/>
                  </a:lnTo>
                  <a:lnTo>
                    <a:pt x="96" y="160"/>
                  </a:lnTo>
                  <a:lnTo>
                    <a:pt x="98" y="167"/>
                  </a:lnTo>
                  <a:lnTo>
                    <a:pt x="99" y="173"/>
                  </a:lnTo>
                  <a:lnTo>
                    <a:pt x="103" y="179"/>
                  </a:lnTo>
                  <a:lnTo>
                    <a:pt x="106" y="183"/>
                  </a:lnTo>
                  <a:lnTo>
                    <a:pt x="68" y="183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89" name="Freeform 23" descr="90 %"/>
            <p:cNvSpPr>
              <a:spLocks/>
            </p:cNvSpPr>
            <p:nvPr/>
          </p:nvSpPr>
          <p:spPr bwMode="ltGray">
            <a:xfrm>
              <a:off x="6842208" y="3554655"/>
              <a:ext cx="251164" cy="247504"/>
            </a:xfrm>
            <a:custGeom>
              <a:avLst/>
              <a:gdLst>
                <a:gd name="T0" fmla="*/ 2147483647 w 176"/>
                <a:gd name="T1" fmla="*/ 2147483647 h 184"/>
                <a:gd name="T2" fmla="*/ 2147483647 w 176"/>
                <a:gd name="T3" fmla="*/ 2147483647 h 184"/>
                <a:gd name="T4" fmla="*/ 2147483647 w 176"/>
                <a:gd name="T5" fmla="*/ 2147483647 h 184"/>
                <a:gd name="T6" fmla="*/ 2147483647 w 176"/>
                <a:gd name="T7" fmla="*/ 2147483647 h 184"/>
                <a:gd name="T8" fmla="*/ 2147483647 w 176"/>
                <a:gd name="T9" fmla="*/ 2147483647 h 184"/>
                <a:gd name="T10" fmla="*/ 2147483647 w 176"/>
                <a:gd name="T11" fmla="*/ 2147483647 h 184"/>
                <a:gd name="T12" fmla="*/ 2147483647 w 176"/>
                <a:gd name="T13" fmla="*/ 2147483647 h 184"/>
                <a:gd name="T14" fmla="*/ 2147483647 w 176"/>
                <a:gd name="T15" fmla="*/ 2147483647 h 184"/>
                <a:gd name="T16" fmla="*/ 0 w 176"/>
                <a:gd name="T17" fmla="*/ 2147483647 h 184"/>
                <a:gd name="T18" fmla="*/ 2147483647 w 176"/>
                <a:gd name="T19" fmla="*/ 2147483647 h 184"/>
                <a:gd name="T20" fmla="*/ 2147483647 w 176"/>
                <a:gd name="T21" fmla="*/ 2147483647 h 184"/>
                <a:gd name="T22" fmla="*/ 2147483647 w 176"/>
                <a:gd name="T23" fmla="*/ 2147483647 h 184"/>
                <a:gd name="T24" fmla="*/ 2147483647 w 176"/>
                <a:gd name="T25" fmla="*/ 2147483647 h 184"/>
                <a:gd name="T26" fmla="*/ 2147483647 w 176"/>
                <a:gd name="T27" fmla="*/ 2147483647 h 184"/>
                <a:gd name="T28" fmla="*/ 2147483647 w 176"/>
                <a:gd name="T29" fmla="*/ 2147483647 h 184"/>
                <a:gd name="T30" fmla="*/ 2147483647 w 176"/>
                <a:gd name="T31" fmla="*/ 2147483647 h 184"/>
                <a:gd name="T32" fmla="*/ 2147483647 w 176"/>
                <a:gd name="T33" fmla="*/ 2147483647 h 184"/>
                <a:gd name="T34" fmla="*/ 2147483647 w 176"/>
                <a:gd name="T35" fmla="*/ 2147483647 h 184"/>
                <a:gd name="T36" fmla="*/ 2147483647 w 176"/>
                <a:gd name="T37" fmla="*/ 2147483647 h 184"/>
                <a:gd name="T38" fmla="*/ 2147483647 w 176"/>
                <a:gd name="T39" fmla="*/ 0 h 184"/>
                <a:gd name="T40" fmla="*/ 2147483647 w 176"/>
                <a:gd name="T41" fmla="*/ 0 h 184"/>
                <a:gd name="T42" fmla="*/ 2147483647 w 176"/>
                <a:gd name="T43" fmla="*/ 2147483647 h 184"/>
                <a:gd name="T44" fmla="*/ 2147483647 w 176"/>
                <a:gd name="T45" fmla="*/ 2147483647 h 184"/>
                <a:gd name="T46" fmla="*/ 2147483647 w 176"/>
                <a:gd name="T47" fmla="*/ 2147483647 h 184"/>
                <a:gd name="T48" fmla="*/ 2147483647 w 176"/>
                <a:gd name="T49" fmla="*/ 2147483647 h 184"/>
                <a:gd name="T50" fmla="*/ 2147483647 w 176"/>
                <a:gd name="T51" fmla="*/ 2147483647 h 184"/>
                <a:gd name="T52" fmla="*/ 2147483647 w 176"/>
                <a:gd name="T53" fmla="*/ 2147483647 h 184"/>
                <a:gd name="T54" fmla="*/ 2147483647 w 176"/>
                <a:gd name="T55" fmla="*/ 2147483647 h 184"/>
                <a:gd name="T56" fmla="*/ 2147483647 w 176"/>
                <a:gd name="T57" fmla="*/ 2147483647 h 184"/>
                <a:gd name="T58" fmla="*/ 2147483647 w 176"/>
                <a:gd name="T59" fmla="*/ 2147483647 h 184"/>
                <a:gd name="T60" fmla="*/ 2147483647 w 176"/>
                <a:gd name="T61" fmla="*/ 2147483647 h 184"/>
                <a:gd name="T62" fmla="*/ 2147483647 w 176"/>
                <a:gd name="T63" fmla="*/ 2147483647 h 184"/>
                <a:gd name="T64" fmla="*/ 2147483647 w 176"/>
                <a:gd name="T65" fmla="*/ 2147483647 h 184"/>
                <a:gd name="T66" fmla="*/ 2147483647 w 176"/>
                <a:gd name="T67" fmla="*/ 2147483647 h 184"/>
                <a:gd name="T68" fmla="*/ 2147483647 w 176"/>
                <a:gd name="T69" fmla="*/ 2147483647 h 184"/>
                <a:gd name="T70" fmla="*/ 2147483647 w 176"/>
                <a:gd name="T71" fmla="*/ 2147483647 h 184"/>
                <a:gd name="T72" fmla="*/ 2147483647 w 176"/>
                <a:gd name="T73" fmla="*/ 2147483647 h 184"/>
                <a:gd name="T74" fmla="*/ 2147483647 w 176"/>
                <a:gd name="T75" fmla="*/ 2147483647 h 184"/>
                <a:gd name="T76" fmla="*/ 2147483647 w 176"/>
                <a:gd name="T77" fmla="*/ 2147483647 h 184"/>
                <a:gd name="T78" fmla="*/ 2147483647 w 176"/>
                <a:gd name="T79" fmla="*/ 2147483647 h 184"/>
                <a:gd name="T80" fmla="*/ 2147483647 w 176"/>
                <a:gd name="T81" fmla="*/ 2147483647 h 184"/>
                <a:gd name="T82" fmla="*/ 2147483647 w 176"/>
                <a:gd name="T83" fmla="*/ 2147483647 h 184"/>
                <a:gd name="T84" fmla="*/ 2147483647 w 176"/>
                <a:gd name="T85" fmla="*/ 2147483647 h 184"/>
                <a:gd name="T86" fmla="*/ 2147483647 w 176"/>
                <a:gd name="T87" fmla="*/ 2147483647 h 184"/>
                <a:gd name="T88" fmla="*/ 2147483647 w 176"/>
                <a:gd name="T89" fmla="*/ 2147483647 h 184"/>
                <a:gd name="T90" fmla="*/ 2147483647 w 176"/>
                <a:gd name="T91" fmla="*/ 2147483647 h 184"/>
                <a:gd name="T92" fmla="*/ 2147483647 w 176"/>
                <a:gd name="T93" fmla="*/ 2147483647 h 1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6"/>
                <a:gd name="T142" fmla="*/ 0 h 184"/>
                <a:gd name="T143" fmla="*/ 176 w 176"/>
                <a:gd name="T144" fmla="*/ 184 h 1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6" h="184">
                  <a:moveTo>
                    <a:pt x="68" y="183"/>
                  </a:moveTo>
                  <a:lnTo>
                    <a:pt x="71" y="179"/>
                  </a:lnTo>
                  <a:lnTo>
                    <a:pt x="75" y="173"/>
                  </a:lnTo>
                  <a:lnTo>
                    <a:pt x="79" y="161"/>
                  </a:lnTo>
                  <a:lnTo>
                    <a:pt x="79" y="157"/>
                  </a:lnTo>
                  <a:lnTo>
                    <a:pt x="79" y="154"/>
                  </a:lnTo>
                  <a:lnTo>
                    <a:pt x="79" y="136"/>
                  </a:lnTo>
                  <a:lnTo>
                    <a:pt x="77" y="131"/>
                  </a:lnTo>
                  <a:lnTo>
                    <a:pt x="75" y="130"/>
                  </a:lnTo>
                  <a:lnTo>
                    <a:pt x="70" y="131"/>
                  </a:lnTo>
                  <a:lnTo>
                    <a:pt x="61" y="142"/>
                  </a:lnTo>
                  <a:lnTo>
                    <a:pt x="53" y="150"/>
                  </a:lnTo>
                  <a:lnTo>
                    <a:pt x="44" y="155"/>
                  </a:lnTo>
                  <a:lnTo>
                    <a:pt x="27" y="157"/>
                  </a:lnTo>
                  <a:lnTo>
                    <a:pt x="14" y="152"/>
                  </a:lnTo>
                  <a:lnTo>
                    <a:pt x="7" y="144"/>
                  </a:lnTo>
                  <a:lnTo>
                    <a:pt x="3" y="138"/>
                  </a:lnTo>
                  <a:lnTo>
                    <a:pt x="0" y="126"/>
                  </a:lnTo>
                  <a:lnTo>
                    <a:pt x="0" y="111"/>
                  </a:lnTo>
                  <a:lnTo>
                    <a:pt x="3" y="100"/>
                  </a:lnTo>
                  <a:lnTo>
                    <a:pt x="8" y="88"/>
                  </a:lnTo>
                  <a:lnTo>
                    <a:pt x="15" y="80"/>
                  </a:lnTo>
                  <a:lnTo>
                    <a:pt x="24" y="76"/>
                  </a:lnTo>
                  <a:lnTo>
                    <a:pt x="34" y="75"/>
                  </a:lnTo>
                  <a:lnTo>
                    <a:pt x="47" y="78"/>
                  </a:lnTo>
                  <a:lnTo>
                    <a:pt x="63" y="86"/>
                  </a:lnTo>
                  <a:lnTo>
                    <a:pt x="72" y="89"/>
                  </a:lnTo>
                  <a:lnTo>
                    <a:pt x="76" y="89"/>
                  </a:lnTo>
                  <a:lnTo>
                    <a:pt x="77" y="84"/>
                  </a:lnTo>
                  <a:lnTo>
                    <a:pt x="77" y="80"/>
                  </a:lnTo>
                  <a:lnTo>
                    <a:pt x="72" y="75"/>
                  </a:lnTo>
                  <a:lnTo>
                    <a:pt x="60" y="65"/>
                  </a:lnTo>
                  <a:lnTo>
                    <a:pt x="55" y="55"/>
                  </a:lnTo>
                  <a:lnTo>
                    <a:pt x="51" y="46"/>
                  </a:lnTo>
                  <a:lnTo>
                    <a:pt x="50" y="35"/>
                  </a:lnTo>
                  <a:lnTo>
                    <a:pt x="54" y="19"/>
                  </a:lnTo>
                  <a:lnTo>
                    <a:pt x="60" y="11"/>
                  </a:lnTo>
                  <a:lnTo>
                    <a:pt x="65" y="6"/>
                  </a:lnTo>
                  <a:lnTo>
                    <a:pt x="75" y="1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101" y="3"/>
                  </a:lnTo>
                  <a:lnTo>
                    <a:pt x="110" y="6"/>
                  </a:lnTo>
                  <a:lnTo>
                    <a:pt x="116" y="11"/>
                  </a:lnTo>
                  <a:lnTo>
                    <a:pt x="123" y="23"/>
                  </a:lnTo>
                  <a:lnTo>
                    <a:pt x="125" y="33"/>
                  </a:lnTo>
                  <a:lnTo>
                    <a:pt x="125" y="42"/>
                  </a:lnTo>
                  <a:lnTo>
                    <a:pt x="124" y="45"/>
                  </a:lnTo>
                  <a:lnTo>
                    <a:pt x="122" y="52"/>
                  </a:lnTo>
                  <a:lnTo>
                    <a:pt x="119" y="58"/>
                  </a:lnTo>
                  <a:lnTo>
                    <a:pt x="116" y="63"/>
                  </a:lnTo>
                  <a:lnTo>
                    <a:pt x="113" y="67"/>
                  </a:lnTo>
                  <a:lnTo>
                    <a:pt x="107" y="72"/>
                  </a:lnTo>
                  <a:lnTo>
                    <a:pt x="103" y="75"/>
                  </a:lnTo>
                  <a:lnTo>
                    <a:pt x="99" y="79"/>
                  </a:lnTo>
                  <a:lnTo>
                    <a:pt x="98" y="84"/>
                  </a:lnTo>
                  <a:lnTo>
                    <a:pt x="98" y="88"/>
                  </a:lnTo>
                  <a:lnTo>
                    <a:pt x="103" y="90"/>
                  </a:lnTo>
                  <a:lnTo>
                    <a:pt x="105" y="89"/>
                  </a:lnTo>
                  <a:lnTo>
                    <a:pt x="111" y="86"/>
                  </a:lnTo>
                  <a:lnTo>
                    <a:pt x="116" y="84"/>
                  </a:lnTo>
                  <a:lnTo>
                    <a:pt x="121" y="80"/>
                  </a:lnTo>
                  <a:lnTo>
                    <a:pt x="133" y="77"/>
                  </a:lnTo>
                  <a:lnTo>
                    <a:pt x="146" y="75"/>
                  </a:lnTo>
                  <a:lnTo>
                    <a:pt x="151" y="76"/>
                  </a:lnTo>
                  <a:lnTo>
                    <a:pt x="158" y="79"/>
                  </a:lnTo>
                  <a:lnTo>
                    <a:pt x="161" y="81"/>
                  </a:lnTo>
                  <a:lnTo>
                    <a:pt x="169" y="91"/>
                  </a:lnTo>
                  <a:lnTo>
                    <a:pt x="173" y="100"/>
                  </a:lnTo>
                  <a:lnTo>
                    <a:pt x="174" y="108"/>
                  </a:lnTo>
                  <a:lnTo>
                    <a:pt x="175" y="119"/>
                  </a:lnTo>
                  <a:lnTo>
                    <a:pt x="174" y="128"/>
                  </a:lnTo>
                  <a:lnTo>
                    <a:pt x="173" y="134"/>
                  </a:lnTo>
                  <a:lnTo>
                    <a:pt x="170" y="141"/>
                  </a:lnTo>
                  <a:lnTo>
                    <a:pt x="170" y="139"/>
                  </a:lnTo>
                  <a:lnTo>
                    <a:pt x="173" y="135"/>
                  </a:lnTo>
                  <a:lnTo>
                    <a:pt x="168" y="143"/>
                  </a:lnTo>
                  <a:lnTo>
                    <a:pt x="161" y="152"/>
                  </a:lnTo>
                  <a:lnTo>
                    <a:pt x="148" y="157"/>
                  </a:lnTo>
                  <a:lnTo>
                    <a:pt x="139" y="157"/>
                  </a:lnTo>
                  <a:lnTo>
                    <a:pt x="128" y="153"/>
                  </a:lnTo>
                  <a:lnTo>
                    <a:pt x="117" y="145"/>
                  </a:lnTo>
                  <a:lnTo>
                    <a:pt x="109" y="136"/>
                  </a:lnTo>
                  <a:lnTo>
                    <a:pt x="104" y="131"/>
                  </a:lnTo>
                  <a:lnTo>
                    <a:pt x="99" y="130"/>
                  </a:lnTo>
                  <a:lnTo>
                    <a:pt x="96" y="133"/>
                  </a:lnTo>
                  <a:lnTo>
                    <a:pt x="96" y="143"/>
                  </a:lnTo>
                  <a:lnTo>
                    <a:pt x="96" y="153"/>
                  </a:lnTo>
                  <a:lnTo>
                    <a:pt x="96" y="160"/>
                  </a:lnTo>
                  <a:lnTo>
                    <a:pt x="98" y="167"/>
                  </a:lnTo>
                  <a:lnTo>
                    <a:pt x="99" y="173"/>
                  </a:lnTo>
                  <a:lnTo>
                    <a:pt x="103" y="179"/>
                  </a:lnTo>
                  <a:lnTo>
                    <a:pt x="106" y="183"/>
                  </a:lnTo>
                  <a:lnTo>
                    <a:pt x="68" y="183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v-SE"/>
            </a:p>
          </p:txBody>
        </p:sp>
      </p:grpSp>
      <p:sp>
        <p:nvSpPr>
          <p:cNvPr id="90" name="Rectangle 3"/>
          <p:cNvSpPr>
            <a:spLocks noChangeArrowheads="1"/>
          </p:cNvSpPr>
          <p:nvPr/>
        </p:nvSpPr>
        <p:spPr bwMode="auto">
          <a:xfrm>
            <a:off x="3857624" y="4795149"/>
            <a:ext cx="5587365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dirty="0" smtClean="0">
                <a:latin typeface="+mn-lt"/>
              </a:rPr>
              <a:t>Når </a:t>
            </a:r>
            <a:r>
              <a:rPr lang="sv-SE" altLang="sv-SE" sz="2400" dirty="0" smtClean="0">
                <a:latin typeface="+mn-lt"/>
              </a:rPr>
              <a:t>du </a:t>
            </a:r>
            <a:r>
              <a:rPr lang="sv-SE" altLang="sv-SE" sz="2400" dirty="0" smtClean="0">
                <a:latin typeface="+mn-lt"/>
              </a:rPr>
              <a:t>spiller et lite </a:t>
            </a:r>
            <a:r>
              <a:rPr lang="sv-SE" altLang="sv-SE" sz="2400" dirty="0" smtClean="0">
                <a:latin typeface="+mn-lt"/>
              </a:rPr>
              <a:t>kort mot </a:t>
            </a:r>
            <a:r>
              <a:rPr lang="sv-SE" altLang="sv-SE" sz="2400" dirty="0" smtClean="0">
                <a:latin typeface="+mn-lt"/>
              </a:rPr>
              <a:t>kongen</a:t>
            </a:r>
            <a:r>
              <a:rPr lang="sv-SE" altLang="sv-SE" sz="2400" dirty="0" smtClean="0">
                <a:latin typeface="+mn-lt"/>
              </a:rPr>
              <a:t>,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dirty="0" smtClean="0">
                <a:latin typeface="+mn-lt"/>
              </a:rPr>
              <a:t>vinner du </a:t>
            </a:r>
            <a:r>
              <a:rPr lang="sv-SE" altLang="sv-SE" sz="2400" dirty="0" smtClean="0">
                <a:latin typeface="+mn-lt"/>
              </a:rPr>
              <a:t>stikk </a:t>
            </a:r>
            <a:r>
              <a:rPr lang="sv-SE" altLang="sv-SE" sz="2400" dirty="0" smtClean="0">
                <a:latin typeface="+mn-lt"/>
              </a:rPr>
              <a:t>på </a:t>
            </a:r>
            <a:r>
              <a:rPr lang="sv-SE" altLang="sv-SE" sz="2400" dirty="0" smtClean="0">
                <a:latin typeface="+mn-lt"/>
              </a:rPr>
              <a:t>kongen annen hver gang!</a:t>
            </a:r>
            <a:endParaRPr lang="sv-SE" altLang="sv-SE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21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8205E-6 4.44444E-6 L -1.28205E-6 0.078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128E-6 -2.96296E-6 L -0.00064 0.069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692E-6 -0.00277 L -0.00048 0.0715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4615E-6 -4.44444E-6 L 3.84615E-6 0.06667 " pathEditMode="relative" rAng="0" ptsTypes="AA">
                                      <p:cBhvr>
                                        <p:cTn id="43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8205E-6 4.44444E-6 L -1.53846E-6 1.11111E-6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692E-6 -4.44444E-6 L -2.30769E-6 1.13516E-16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4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4615E-6 -4.44444E-6 L 3.84615E-6 4.44444E-6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128E-6 -2.96296E-6 L 1.53846E-6 -4.44444E-6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280988" y="260353"/>
            <a:ext cx="6767512" cy="730248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latin typeface="Arial Black" panose="020B0A04020102020204" pitchFamily="34" charset="0"/>
              </a:rPr>
              <a:t>Lavt </a:t>
            </a:r>
            <a:r>
              <a:rPr lang="sv-SE" dirty="0" smtClean="0">
                <a:latin typeface="Arial Black" panose="020B0A04020102020204" pitchFamily="34" charset="0"/>
              </a:rPr>
              <a:t>kort i </a:t>
            </a:r>
            <a:r>
              <a:rPr lang="sv-SE" dirty="0" smtClean="0">
                <a:latin typeface="Arial Black" panose="020B0A04020102020204" pitchFamily="34" charset="0"/>
              </a:rPr>
              <a:t>andre hånd</a:t>
            </a:r>
            <a:endParaRPr lang="sv-SE" b="1" spc="400" dirty="0">
              <a:latin typeface="Arial Black" panose="020B0A04020102020204" pitchFamily="34" charset="0"/>
            </a:endParaRPr>
          </a:p>
        </p:txBody>
      </p:sp>
      <p:grpSp>
        <p:nvGrpSpPr>
          <p:cNvPr id="51" name="Grupp 82"/>
          <p:cNvGrpSpPr>
            <a:grpSpLocks/>
          </p:cNvGrpSpPr>
          <p:nvPr/>
        </p:nvGrpSpPr>
        <p:grpSpPr bwMode="auto">
          <a:xfrm>
            <a:off x="2257184" y="3175307"/>
            <a:ext cx="947737" cy="866775"/>
            <a:chOff x="1528763" y="1914525"/>
            <a:chExt cx="947445" cy="867090"/>
          </a:xfrm>
        </p:grpSpPr>
        <p:sp>
          <p:nvSpPr>
            <p:cNvPr id="52" name="Rectangle 13"/>
            <p:cNvSpPr>
              <a:spLocks noChangeArrowheads="1"/>
            </p:cNvSpPr>
            <p:nvPr/>
          </p:nvSpPr>
          <p:spPr bwMode="auto">
            <a:xfrm>
              <a:off x="1852613" y="1914525"/>
              <a:ext cx="28892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53" name="Rectangle 14"/>
            <p:cNvSpPr>
              <a:spLocks noChangeArrowheads="1"/>
            </p:cNvSpPr>
            <p:nvPr/>
          </p:nvSpPr>
          <p:spPr bwMode="auto">
            <a:xfrm>
              <a:off x="1868488" y="2519363"/>
              <a:ext cx="267701" cy="26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54" name="Rectangle 15"/>
            <p:cNvSpPr>
              <a:spLocks noChangeArrowheads="1"/>
            </p:cNvSpPr>
            <p:nvPr/>
          </p:nvSpPr>
          <p:spPr bwMode="auto">
            <a:xfrm>
              <a:off x="1528763" y="2219325"/>
              <a:ext cx="28892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000000"/>
                  </a:solidFill>
                </a:rPr>
                <a:t>V</a:t>
              </a:r>
            </a:p>
          </p:txBody>
        </p:sp>
        <p:sp>
          <p:nvSpPr>
            <p:cNvPr id="55" name="Rectangle 16"/>
            <p:cNvSpPr>
              <a:spLocks noChangeArrowheads="1"/>
            </p:cNvSpPr>
            <p:nvPr/>
          </p:nvSpPr>
          <p:spPr bwMode="auto">
            <a:xfrm>
              <a:off x="2178050" y="2219325"/>
              <a:ext cx="298158" cy="26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000000"/>
                  </a:solidFill>
                </a:rPr>
                <a:t>Ö</a:t>
              </a:r>
            </a:p>
          </p:txBody>
        </p:sp>
        <p:sp>
          <p:nvSpPr>
            <p:cNvPr id="56" name="Line 17"/>
            <p:cNvSpPr>
              <a:spLocks noChangeShapeType="1"/>
            </p:cNvSpPr>
            <p:nvPr/>
          </p:nvSpPr>
          <p:spPr bwMode="auto">
            <a:xfrm>
              <a:off x="1684338" y="2011363"/>
              <a:ext cx="0" cy="223837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" name="Line 18"/>
            <p:cNvSpPr>
              <a:spLocks noChangeShapeType="1"/>
            </p:cNvSpPr>
            <p:nvPr/>
          </p:nvSpPr>
          <p:spPr bwMode="auto">
            <a:xfrm>
              <a:off x="1658938" y="2038350"/>
              <a:ext cx="241300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8" name="Line 20"/>
            <p:cNvSpPr>
              <a:spLocks noChangeShapeType="1"/>
            </p:cNvSpPr>
            <p:nvPr/>
          </p:nvSpPr>
          <p:spPr bwMode="auto">
            <a:xfrm flipH="1">
              <a:off x="2122488" y="2038350"/>
              <a:ext cx="241300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9" name="Line 21"/>
            <p:cNvSpPr>
              <a:spLocks noChangeShapeType="1"/>
            </p:cNvSpPr>
            <p:nvPr/>
          </p:nvSpPr>
          <p:spPr bwMode="auto">
            <a:xfrm>
              <a:off x="2351088" y="2012950"/>
              <a:ext cx="0" cy="22225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0" name="Line 23"/>
            <p:cNvSpPr>
              <a:spLocks noChangeShapeType="1"/>
            </p:cNvSpPr>
            <p:nvPr/>
          </p:nvSpPr>
          <p:spPr bwMode="auto">
            <a:xfrm flipH="1">
              <a:off x="2122488" y="2647950"/>
              <a:ext cx="241300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1" name="Line 24"/>
            <p:cNvSpPr>
              <a:spLocks noChangeShapeType="1"/>
            </p:cNvSpPr>
            <p:nvPr/>
          </p:nvSpPr>
          <p:spPr bwMode="auto">
            <a:xfrm flipV="1">
              <a:off x="2351088" y="2439988"/>
              <a:ext cx="0" cy="220662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2" name="Line 26"/>
            <p:cNvSpPr>
              <a:spLocks noChangeShapeType="1"/>
            </p:cNvSpPr>
            <p:nvPr/>
          </p:nvSpPr>
          <p:spPr bwMode="auto">
            <a:xfrm>
              <a:off x="1658938" y="2647950"/>
              <a:ext cx="242887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3" name="Line 27"/>
            <p:cNvSpPr>
              <a:spLocks noChangeShapeType="1"/>
            </p:cNvSpPr>
            <p:nvPr/>
          </p:nvSpPr>
          <p:spPr bwMode="auto">
            <a:xfrm flipV="1">
              <a:off x="1687513" y="2439988"/>
              <a:ext cx="0" cy="220662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pic>
        <p:nvPicPr>
          <p:cNvPr id="17" name="Bildobjekt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596" y="2620612"/>
            <a:ext cx="1039779" cy="163302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19" y="915637"/>
            <a:ext cx="1065298" cy="163940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34" y="4354162"/>
            <a:ext cx="1033401" cy="163302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32" y="2665891"/>
            <a:ext cx="1058918" cy="163941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93" y="2656367"/>
            <a:ext cx="1065298" cy="163940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144" y="2616332"/>
            <a:ext cx="1058918" cy="164578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63" y="2618267"/>
            <a:ext cx="1033401" cy="163940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27" y="2665106"/>
            <a:ext cx="1033401" cy="163940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479" y="912505"/>
            <a:ext cx="1052539" cy="16394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818" y="4356687"/>
            <a:ext cx="1065296" cy="16457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2" name="Rectangle 3"/>
          <p:cNvSpPr>
            <a:spLocks noChangeArrowheads="1"/>
          </p:cNvSpPr>
          <p:nvPr/>
        </p:nvSpPr>
        <p:spPr bwMode="auto">
          <a:xfrm>
            <a:off x="5560356" y="2742944"/>
            <a:ext cx="375079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latin typeface="+mn-lt"/>
              </a:rPr>
              <a:t>ØV </a:t>
            </a:r>
            <a:r>
              <a:rPr lang="sv-SE" altLang="sv-SE" sz="2000" dirty="0" smtClean="0">
                <a:latin typeface="+mn-lt"/>
              </a:rPr>
              <a:t>vinner </a:t>
            </a:r>
            <a:r>
              <a:rPr lang="sv-SE" altLang="sv-SE" sz="2000" dirty="0" smtClean="0">
                <a:latin typeface="+mn-lt"/>
              </a:rPr>
              <a:t>det første sparstikket</a:t>
            </a:r>
            <a:r>
              <a:rPr lang="sv-SE" altLang="sv-SE" sz="2000" dirty="0" smtClean="0">
                <a:latin typeface="+mn-lt"/>
              </a:rPr>
              <a:t>!</a:t>
            </a:r>
            <a:endParaRPr lang="sv-SE" altLang="sv-SE" sz="2000" dirty="0">
              <a:latin typeface="+mn-lt"/>
            </a:endParaRPr>
          </a:p>
        </p:txBody>
      </p:sp>
      <p:pic>
        <p:nvPicPr>
          <p:cNvPr id="23" name="Bildobjekt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816" y="905702"/>
            <a:ext cx="1065296" cy="163302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127" y="4351817"/>
            <a:ext cx="1033401" cy="163940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5" y="4348927"/>
            <a:ext cx="1047750" cy="1655704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</p:pic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4684289" y="1097096"/>
            <a:ext cx="4597362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NS sin oppgave: Å </a:t>
            </a: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få </a:t>
            </a: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to stikk </a:t>
            </a: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 </a:t>
            </a: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spar</a:t>
            </a:r>
            <a:endParaRPr lang="sv-SE" altLang="sv-SE" sz="24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4689206" y="1573960"/>
            <a:ext cx="4597362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latin typeface="+mn-lt"/>
              </a:rPr>
              <a:t>Når ØV vinner et sparstikk, spiller ØV tilbake </a:t>
            </a:r>
            <a:r>
              <a:rPr lang="sv-SE" altLang="sv-SE" sz="2000" dirty="0" smtClean="0">
                <a:latin typeface="+mn-lt"/>
              </a:rPr>
              <a:t>i en </a:t>
            </a:r>
            <a:r>
              <a:rPr lang="sv-SE" altLang="sv-SE" sz="2000" dirty="0" smtClean="0">
                <a:latin typeface="+mn-lt"/>
              </a:rPr>
              <a:t>annen farge.</a:t>
            </a:r>
            <a:endParaRPr lang="sv-SE" altLang="sv-SE" sz="2000" dirty="0" smtClean="0">
              <a:latin typeface="+mn-lt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5560356" y="3209976"/>
            <a:ext cx="375079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latin typeface="+mn-lt"/>
              </a:rPr>
              <a:t>ØV </a:t>
            </a:r>
            <a:r>
              <a:rPr lang="sv-SE" altLang="sv-SE" sz="2000" dirty="0" smtClean="0">
                <a:latin typeface="+mn-lt"/>
              </a:rPr>
              <a:t>vinner </a:t>
            </a:r>
            <a:r>
              <a:rPr lang="sv-SE" altLang="sv-SE" sz="2000" dirty="0" smtClean="0">
                <a:latin typeface="+mn-lt"/>
              </a:rPr>
              <a:t>det andre sparstikket</a:t>
            </a:r>
            <a:r>
              <a:rPr lang="sv-SE" altLang="sv-SE" sz="2000" dirty="0" smtClean="0">
                <a:latin typeface="+mn-lt"/>
              </a:rPr>
              <a:t>!</a:t>
            </a:r>
            <a:endParaRPr lang="sv-SE" altLang="sv-SE" sz="2000" dirty="0">
              <a:latin typeface="+mn-lt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5560356" y="3677009"/>
            <a:ext cx="375079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>
                <a:latin typeface="+mn-lt"/>
              </a:rPr>
              <a:t>Ø</a:t>
            </a:r>
            <a:r>
              <a:rPr lang="sv-SE" altLang="sv-SE" sz="2000" dirty="0" smtClean="0">
                <a:latin typeface="+mn-lt"/>
              </a:rPr>
              <a:t>V </a:t>
            </a:r>
            <a:r>
              <a:rPr lang="sv-SE" altLang="sv-SE" sz="2000" dirty="0" smtClean="0">
                <a:latin typeface="+mn-lt"/>
              </a:rPr>
              <a:t>vinner </a:t>
            </a:r>
            <a:r>
              <a:rPr lang="sv-SE" altLang="sv-SE" sz="2000" dirty="0" smtClean="0">
                <a:latin typeface="+mn-lt"/>
              </a:rPr>
              <a:t>det tredje sparstikket</a:t>
            </a:r>
            <a:r>
              <a:rPr lang="sv-SE" altLang="sv-SE" sz="2000" dirty="0" smtClean="0">
                <a:latin typeface="+mn-lt"/>
              </a:rPr>
              <a:t>!</a:t>
            </a:r>
            <a:endParaRPr lang="sv-SE" altLang="sv-SE" sz="2000" dirty="0">
              <a:latin typeface="+mn-lt"/>
            </a:endParaRP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4926172" y="4448840"/>
            <a:ext cx="4237491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dirty="0" smtClean="0">
                <a:latin typeface="+mn-lt"/>
              </a:rPr>
              <a:t>NS </a:t>
            </a:r>
            <a:r>
              <a:rPr lang="sv-SE" altLang="sv-SE" sz="2400" dirty="0" smtClean="0">
                <a:latin typeface="+mn-lt"/>
              </a:rPr>
              <a:t>mislykkes takket være at Vest la et lavt </a:t>
            </a:r>
            <a:r>
              <a:rPr lang="sv-SE" altLang="sv-SE" sz="2400" dirty="0" smtClean="0">
                <a:latin typeface="+mn-lt"/>
              </a:rPr>
              <a:t>kort i </a:t>
            </a:r>
            <a:r>
              <a:rPr lang="sv-SE" altLang="sv-SE" sz="2400" dirty="0" smtClean="0">
                <a:latin typeface="+mn-lt"/>
              </a:rPr>
              <a:t>andre hånd</a:t>
            </a:r>
            <a:r>
              <a:rPr lang="sv-SE" altLang="sv-SE" sz="2400" dirty="0" smtClean="0">
                <a:latin typeface="+mn-lt"/>
              </a:rPr>
              <a:t>!</a:t>
            </a:r>
            <a:endParaRPr lang="sv-SE" altLang="sv-SE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359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9231E-7 3.7037E-7 L 7.69231E-7 0.0800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2821E-7 7.40741E-7 L -0.00176 0.0858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564E-6 2.59259E-6 L -0.00112 0.066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974E-6 4.81481E-6 L -0.00161 0.07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2821E-7 4.81481E-6 L 0.00032 0.0752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128E-6 3.7037E-6 L -0.00064 0.0780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280988" y="260353"/>
            <a:ext cx="6767512" cy="730248"/>
          </a:xfrm>
        </p:spPr>
        <p:txBody>
          <a:bodyPr>
            <a:normAutofit fontScale="90000"/>
          </a:bodyPr>
          <a:lstStyle/>
          <a:p>
            <a:r>
              <a:rPr lang="sv-SE" dirty="0">
                <a:latin typeface="Arial Black" panose="020B0A04020102020204" pitchFamily="34" charset="0"/>
              </a:rPr>
              <a:t>Lavt kort i andre hånd</a:t>
            </a:r>
            <a:endParaRPr lang="sv-SE" b="1" spc="400" dirty="0">
              <a:latin typeface="Arial Black" panose="020B0A04020102020204" pitchFamily="34" charset="0"/>
            </a:endParaRPr>
          </a:p>
        </p:txBody>
      </p:sp>
      <p:grpSp>
        <p:nvGrpSpPr>
          <p:cNvPr id="51" name="Grupp 82"/>
          <p:cNvGrpSpPr>
            <a:grpSpLocks/>
          </p:cNvGrpSpPr>
          <p:nvPr/>
        </p:nvGrpSpPr>
        <p:grpSpPr bwMode="auto">
          <a:xfrm>
            <a:off x="2257184" y="3175307"/>
            <a:ext cx="947737" cy="866775"/>
            <a:chOff x="1528763" y="1914525"/>
            <a:chExt cx="947445" cy="867090"/>
          </a:xfrm>
        </p:grpSpPr>
        <p:sp>
          <p:nvSpPr>
            <p:cNvPr id="52" name="Rectangle 13"/>
            <p:cNvSpPr>
              <a:spLocks noChangeArrowheads="1"/>
            </p:cNvSpPr>
            <p:nvPr/>
          </p:nvSpPr>
          <p:spPr bwMode="auto">
            <a:xfrm>
              <a:off x="1852613" y="1914525"/>
              <a:ext cx="28892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53" name="Rectangle 14"/>
            <p:cNvSpPr>
              <a:spLocks noChangeArrowheads="1"/>
            </p:cNvSpPr>
            <p:nvPr/>
          </p:nvSpPr>
          <p:spPr bwMode="auto">
            <a:xfrm>
              <a:off x="1868488" y="2519363"/>
              <a:ext cx="267701" cy="26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54" name="Rectangle 15"/>
            <p:cNvSpPr>
              <a:spLocks noChangeArrowheads="1"/>
            </p:cNvSpPr>
            <p:nvPr/>
          </p:nvSpPr>
          <p:spPr bwMode="auto">
            <a:xfrm>
              <a:off x="1528763" y="2219325"/>
              <a:ext cx="28892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000000"/>
                  </a:solidFill>
                </a:rPr>
                <a:t>V</a:t>
              </a:r>
            </a:p>
          </p:txBody>
        </p:sp>
        <p:sp>
          <p:nvSpPr>
            <p:cNvPr id="55" name="Rectangle 16"/>
            <p:cNvSpPr>
              <a:spLocks noChangeArrowheads="1"/>
            </p:cNvSpPr>
            <p:nvPr/>
          </p:nvSpPr>
          <p:spPr bwMode="auto">
            <a:xfrm>
              <a:off x="2178050" y="2219325"/>
              <a:ext cx="298158" cy="26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000000"/>
                  </a:solidFill>
                </a:rPr>
                <a:t>Ö</a:t>
              </a:r>
            </a:p>
          </p:txBody>
        </p:sp>
        <p:sp>
          <p:nvSpPr>
            <p:cNvPr id="56" name="Line 17"/>
            <p:cNvSpPr>
              <a:spLocks noChangeShapeType="1"/>
            </p:cNvSpPr>
            <p:nvPr/>
          </p:nvSpPr>
          <p:spPr bwMode="auto">
            <a:xfrm>
              <a:off x="1684338" y="2011363"/>
              <a:ext cx="0" cy="223837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" name="Line 18"/>
            <p:cNvSpPr>
              <a:spLocks noChangeShapeType="1"/>
            </p:cNvSpPr>
            <p:nvPr/>
          </p:nvSpPr>
          <p:spPr bwMode="auto">
            <a:xfrm>
              <a:off x="1658938" y="2038350"/>
              <a:ext cx="241300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8" name="Line 20"/>
            <p:cNvSpPr>
              <a:spLocks noChangeShapeType="1"/>
            </p:cNvSpPr>
            <p:nvPr/>
          </p:nvSpPr>
          <p:spPr bwMode="auto">
            <a:xfrm flipH="1">
              <a:off x="2122488" y="2038350"/>
              <a:ext cx="241300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9" name="Line 21"/>
            <p:cNvSpPr>
              <a:spLocks noChangeShapeType="1"/>
            </p:cNvSpPr>
            <p:nvPr/>
          </p:nvSpPr>
          <p:spPr bwMode="auto">
            <a:xfrm>
              <a:off x="2351088" y="2012950"/>
              <a:ext cx="0" cy="22225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0" name="Line 23"/>
            <p:cNvSpPr>
              <a:spLocks noChangeShapeType="1"/>
            </p:cNvSpPr>
            <p:nvPr/>
          </p:nvSpPr>
          <p:spPr bwMode="auto">
            <a:xfrm flipH="1">
              <a:off x="2122488" y="2647950"/>
              <a:ext cx="241300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1" name="Line 24"/>
            <p:cNvSpPr>
              <a:spLocks noChangeShapeType="1"/>
            </p:cNvSpPr>
            <p:nvPr/>
          </p:nvSpPr>
          <p:spPr bwMode="auto">
            <a:xfrm flipV="1">
              <a:off x="2351088" y="2439988"/>
              <a:ext cx="0" cy="220662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2" name="Line 26"/>
            <p:cNvSpPr>
              <a:spLocks noChangeShapeType="1"/>
            </p:cNvSpPr>
            <p:nvPr/>
          </p:nvSpPr>
          <p:spPr bwMode="auto">
            <a:xfrm>
              <a:off x="1658938" y="2647950"/>
              <a:ext cx="242887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3" name="Line 27"/>
            <p:cNvSpPr>
              <a:spLocks noChangeShapeType="1"/>
            </p:cNvSpPr>
            <p:nvPr/>
          </p:nvSpPr>
          <p:spPr bwMode="auto">
            <a:xfrm flipV="1">
              <a:off x="1687513" y="2439988"/>
              <a:ext cx="0" cy="220662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pic>
        <p:nvPicPr>
          <p:cNvPr id="17" name="Bildobjekt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596" y="2620612"/>
            <a:ext cx="1039779" cy="163302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19" y="915637"/>
            <a:ext cx="1065298" cy="163940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34" y="4354162"/>
            <a:ext cx="1033401" cy="163302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32" y="2665891"/>
            <a:ext cx="1058918" cy="163941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93" y="2656367"/>
            <a:ext cx="1065298" cy="163940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144" y="2616332"/>
            <a:ext cx="1058918" cy="164578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63" y="2618267"/>
            <a:ext cx="1033401" cy="163940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27" y="2665106"/>
            <a:ext cx="1033401" cy="163940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479" y="912505"/>
            <a:ext cx="1052539" cy="16394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818" y="4356687"/>
            <a:ext cx="1065296" cy="16457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2" name="Rectangle 3"/>
          <p:cNvSpPr>
            <a:spLocks noChangeArrowheads="1"/>
          </p:cNvSpPr>
          <p:nvPr/>
        </p:nvSpPr>
        <p:spPr bwMode="auto">
          <a:xfrm>
            <a:off x="5560356" y="2742944"/>
            <a:ext cx="375079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>
                <a:latin typeface="+mn-lt"/>
              </a:rPr>
              <a:t>Ø</a:t>
            </a:r>
            <a:r>
              <a:rPr lang="sv-SE" altLang="sv-SE" sz="2000" dirty="0" smtClean="0">
                <a:latin typeface="+mn-lt"/>
              </a:rPr>
              <a:t>V </a:t>
            </a:r>
            <a:r>
              <a:rPr lang="sv-SE" altLang="sv-SE" sz="2000" dirty="0" smtClean="0">
                <a:latin typeface="+mn-lt"/>
              </a:rPr>
              <a:t>vinner </a:t>
            </a:r>
            <a:r>
              <a:rPr lang="sv-SE" altLang="sv-SE" sz="2000" dirty="0" smtClean="0">
                <a:latin typeface="+mn-lt"/>
              </a:rPr>
              <a:t> det første sparstikket</a:t>
            </a:r>
            <a:r>
              <a:rPr lang="sv-SE" altLang="sv-SE" sz="2000" dirty="0" smtClean="0">
                <a:latin typeface="+mn-lt"/>
              </a:rPr>
              <a:t>!</a:t>
            </a:r>
            <a:endParaRPr lang="sv-SE" altLang="sv-SE" sz="2000" dirty="0">
              <a:latin typeface="+mn-lt"/>
            </a:endParaRPr>
          </a:p>
        </p:txBody>
      </p:sp>
      <p:pic>
        <p:nvPicPr>
          <p:cNvPr id="23" name="Bildobjekt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816" y="905702"/>
            <a:ext cx="1065296" cy="163302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127" y="4351817"/>
            <a:ext cx="1033401" cy="163940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5" y="4348927"/>
            <a:ext cx="1047750" cy="1655704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</p:pic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4684289" y="1097096"/>
            <a:ext cx="4597362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NS sin oppgave: Å </a:t>
            </a: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få </a:t>
            </a: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to stikk </a:t>
            </a: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 </a:t>
            </a: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spar</a:t>
            </a:r>
            <a:endParaRPr lang="sv-SE" altLang="sv-SE" sz="24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4689206" y="1573960"/>
            <a:ext cx="4597362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latin typeface="+mn-lt"/>
              </a:rPr>
              <a:t>Når </a:t>
            </a:r>
            <a:r>
              <a:rPr lang="sv-SE" altLang="sv-SE" sz="2000" dirty="0">
                <a:latin typeface="+mn-lt"/>
              </a:rPr>
              <a:t>Ø</a:t>
            </a:r>
            <a:r>
              <a:rPr lang="sv-SE" altLang="sv-SE" sz="2000" dirty="0" smtClean="0">
                <a:latin typeface="+mn-lt"/>
              </a:rPr>
              <a:t>V </a:t>
            </a:r>
            <a:r>
              <a:rPr lang="sv-SE" altLang="sv-SE" sz="2000" dirty="0" smtClean="0">
                <a:latin typeface="+mn-lt"/>
              </a:rPr>
              <a:t>vinner </a:t>
            </a:r>
            <a:r>
              <a:rPr lang="sv-SE" altLang="sv-SE" sz="2000" dirty="0" smtClean="0">
                <a:latin typeface="+mn-lt"/>
              </a:rPr>
              <a:t>et sparstikk spiller ØV tilbake </a:t>
            </a:r>
            <a:r>
              <a:rPr lang="sv-SE" altLang="sv-SE" sz="2000" dirty="0" smtClean="0">
                <a:latin typeface="+mn-lt"/>
              </a:rPr>
              <a:t>i en </a:t>
            </a:r>
            <a:r>
              <a:rPr lang="sv-SE" altLang="sv-SE" sz="2000" dirty="0" smtClean="0">
                <a:latin typeface="+mn-lt"/>
              </a:rPr>
              <a:t>annen farge.</a:t>
            </a:r>
            <a:endParaRPr lang="sv-SE" altLang="sv-SE" sz="2000" dirty="0" smtClean="0">
              <a:latin typeface="+mn-lt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5560356" y="3209976"/>
            <a:ext cx="375079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>
                <a:latin typeface="+mn-lt"/>
              </a:rPr>
              <a:t>Ø</a:t>
            </a:r>
            <a:r>
              <a:rPr lang="sv-SE" altLang="sv-SE" sz="2000" dirty="0" smtClean="0">
                <a:latin typeface="+mn-lt"/>
              </a:rPr>
              <a:t>V </a:t>
            </a:r>
            <a:r>
              <a:rPr lang="sv-SE" altLang="sv-SE" sz="2000" dirty="0" smtClean="0">
                <a:latin typeface="+mn-lt"/>
              </a:rPr>
              <a:t>vinner </a:t>
            </a:r>
            <a:r>
              <a:rPr lang="sv-SE" altLang="sv-SE" sz="2000" dirty="0" smtClean="0">
                <a:latin typeface="+mn-lt"/>
              </a:rPr>
              <a:t>det andre sparstikket</a:t>
            </a:r>
            <a:r>
              <a:rPr lang="sv-SE" altLang="sv-SE" sz="2000" dirty="0" smtClean="0">
                <a:latin typeface="+mn-lt"/>
              </a:rPr>
              <a:t>!</a:t>
            </a:r>
            <a:endParaRPr lang="sv-SE" altLang="sv-SE" sz="2000" dirty="0">
              <a:latin typeface="+mn-lt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5560356" y="3677009"/>
            <a:ext cx="375079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latin typeface="+mn-lt"/>
              </a:rPr>
              <a:t>ØV </a:t>
            </a:r>
            <a:r>
              <a:rPr lang="sv-SE" altLang="sv-SE" sz="2000" dirty="0" smtClean="0">
                <a:latin typeface="+mn-lt"/>
              </a:rPr>
              <a:t>vinner </a:t>
            </a:r>
            <a:r>
              <a:rPr lang="sv-SE" altLang="sv-SE" sz="2000" dirty="0" smtClean="0">
                <a:latin typeface="+mn-lt"/>
              </a:rPr>
              <a:t>det tredje sparstikket</a:t>
            </a:r>
            <a:r>
              <a:rPr lang="sv-SE" altLang="sv-SE" sz="2000" dirty="0" smtClean="0">
                <a:latin typeface="+mn-lt"/>
              </a:rPr>
              <a:t>!</a:t>
            </a:r>
            <a:endParaRPr lang="sv-SE" altLang="sv-SE" sz="2000" dirty="0">
              <a:latin typeface="+mn-lt"/>
            </a:endParaRP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4926172" y="4448840"/>
            <a:ext cx="4237491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dirty="0" smtClean="0">
                <a:latin typeface="+mn-lt"/>
              </a:rPr>
              <a:t>NS </a:t>
            </a:r>
            <a:r>
              <a:rPr lang="sv-SE" altLang="sv-SE" sz="2400" dirty="0" smtClean="0">
                <a:latin typeface="+mn-lt"/>
              </a:rPr>
              <a:t>mislykkes takket være at Vest la lavt kort i andre hånd.</a:t>
            </a:r>
            <a:endParaRPr lang="sv-SE" altLang="sv-SE" sz="2400" dirty="0">
              <a:latin typeface="+mn-lt"/>
            </a:endParaRP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5009196" y="5358324"/>
            <a:ext cx="4237491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dirty="0" smtClean="0">
                <a:latin typeface="+mn-lt"/>
              </a:rPr>
              <a:t>Se </a:t>
            </a:r>
            <a:r>
              <a:rPr lang="sv-SE" altLang="sv-SE" sz="2400" dirty="0" smtClean="0">
                <a:latin typeface="+mn-lt"/>
              </a:rPr>
              <a:t>hva som skjer om Vest spiller kongen i første stikk.</a:t>
            </a:r>
            <a:endParaRPr lang="sv-SE" altLang="sv-SE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318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438651" y="288927"/>
            <a:ext cx="4791074" cy="530223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latin typeface="Arial Black" panose="020B0A04020102020204" pitchFamily="34" charset="0"/>
              </a:rPr>
              <a:t>Din tur </a:t>
            </a:r>
            <a:r>
              <a:rPr lang="sv-SE" dirty="0" smtClean="0">
                <a:latin typeface="Arial Black" panose="020B0A04020102020204" pitchFamily="34" charset="0"/>
              </a:rPr>
              <a:t>å spille</a:t>
            </a:r>
            <a:endParaRPr lang="sv-SE" b="1" spc="400" dirty="0">
              <a:latin typeface="Arial Black" panose="020B0A04020102020204" pitchFamily="34" charset="0"/>
            </a:endParaRPr>
          </a:p>
        </p:txBody>
      </p:sp>
      <p:grpSp>
        <p:nvGrpSpPr>
          <p:cNvPr id="67" name="Grupp 82"/>
          <p:cNvGrpSpPr>
            <a:grpSpLocks/>
          </p:cNvGrpSpPr>
          <p:nvPr/>
        </p:nvGrpSpPr>
        <p:grpSpPr bwMode="auto">
          <a:xfrm>
            <a:off x="2609538" y="2885029"/>
            <a:ext cx="947737" cy="866775"/>
            <a:chOff x="1528763" y="1914525"/>
            <a:chExt cx="947445" cy="867090"/>
          </a:xfrm>
        </p:grpSpPr>
        <p:sp>
          <p:nvSpPr>
            <p:cNvPr id="68" name="Rectangle 13"/>
            <p:cNvSpPr>
              <a:spLocks noChangeArrowheads="1"/>
            </p:cNvSpPr>
            <p:nvPr/>
          </p:nvSpPr>
          <p:spPr bwMode="auto">
            <a:xfrm>
              <a:off x="1852613" y="1914525"/>
              <a:ext cx="28892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69" name="Rectangle 14"/>
            <p:cNvSpPr>
              <a:spLocks noChangeArrowheads="1"/>
            </p:cNvSpPr>
            <p:nvPr/>
          </p:nvSpPr>
          <p:spPr bwMode="auto">
            <a:xfrm>
              <a:off x="1868488" y="2519363"/>
              <a:ext cx="267701" cy="26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70" name="Rectangle 15"/>
            <p:cNvSpPr>
              <a:spLocks noChangeArrowheads="1"/>
            </p:cNvSpPr>
            <p:nvPr/>
          </p:nvSpPr>
          <p:spPr bwMode="auto">
            <a:xfrm>
              <a:off x="1528763" y="2219325"/>
              <a:ext cx="28892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000000"/>
                  </a:solidFill>
                </a:rPr>
                <a:t>V</a:t>
              </a:r>
            </a:p>
          </p:txBody>
        </p:sp>
        <p:sp>
          <p:nvSpPr>
            <p:cNvPr id="71" name="Rectangle 16"/>
            <p:cNvSpPr>
              <a:spLocks noChangeArrowheads="1"/>
            </p:cNvSpPr>
            <p:nvPr/>
          </p:nvSpPr>
          <p:spPr bwMode="auto">
            <a:xfrm>
              <a:off x="2178050" y="2219325"/>
              <a:ext cx="298158" cy="26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000000"/>
                  </a:solidFill>
                </a:rPr>
                <a:t>Ö</a:t>
              </a:r>
            </a:p>
          </p:txBody>
        </p:sp>
        <p:sp>
          <p:nvSpPr>
            <p:cNvPr id="72" name="Line 17"/>
            <p:cNvSpPr>
              <a:spLocks noChangeShapeType="1"/>
            </p:cNvSpPr>
            <p:nvPr/>
          </p:nvSpPr>
          <p:spPr bwMode="auto">
            <a:xfrm>
              <a:off x="1684338" y="2011363"/>
              <a:ext cx="0" cy="223837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3" name="Line 18"/>
            <p:cNvSpPr>
              <a:spLocks noChangeShapeType="1"/>
            </p:cNvSpPr>
            <p:nvPr/>
          </p:nvSpPr>
          <p:spPr bwMode="auto">
            <a:xfrm>
              <a:off x="1658938" y="2038350"/>
              <a:ext cx="241300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4" name="Line 20"/>
            <p:cNvSpPr>
              <a:spLocks noChangeShapeType="1"/>
            </p:cNvSpPr>
            <p:nvPr/>
          </p:nvSpPr>
          <p:spPr bwMode="auto">
            <a:xfrm flipH="1">
              <a:off x="2122488" y="2038350"/>
              <a:ext cx="241300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5" name="Line 21"/>
            <p:cNvSpPr>
              <a:spLocks noChangeShapeType="1"/>
            </p:cNvSpPr>
            <p:nvPr/>
          </p:nvSpPr>
          <p:spPr bwMode="auto">
            <a:xfrm>
              <a:off x="2351088" y="2012950"/>
              <a:ext cx="0" cy="22225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6" name="Line 23"/>
            <p:cNvSpPr>
              <a:spLocks noChangeShapeType="1"/>
            </p:cNvSpPr>
            <p:nvPr/>
          </p:nvSpPr>
          <p:spPr bwMode="auto">
            <a:xfrm flipH="1">
              <a:off x="2122488" y="2647950"/>
              <a:ext cx="241300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7" name="Line 24"/>
            <p:cNvSpPr>
              <a:spLocks noChangeShapeType="1"/>
            </p:cNvSpPr>
            <p:nvPr/>
          </p:nvSpPr>
          <p:spPr bwMode="auto">
            <a:xfrm flipV="1">
              <a:off x="2351088" y="2439988"/>
              <a:ext cx="0" cy="220662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8" name="Line 26"/>
            <p:cNvSpPr>
              <a:spLocks noChangeShapeType="1"/>
            </p:cNvSpPr>
            <p:nvPr/>
          </p:nvSpPr>
          <p:spPr bwMode="auto">
            <a:xfrm>
              <a:off x="1658938" y="2647950"/>
              <a:ext cx="242887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9" name="Line 27"/>
            <p:cNvSpPr>
              <a:spLocks noChangeShapeType="1"/>
            </p:cNvSpPr>
            <p:nvPr/>
          </p:nvSpPr>
          <p:spPr bwMode="auto">
            <a:xfrm flipV="1">
              <a:off x="1687513" y="2439988"/>
              <a:ext cx="0" cy="220662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pic>
        <p:nvPicPr>
          <p:cNvPr id="80" name="Bildobjekt 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718" y="4224681"/>
            <a:ext cx="1100864" cy="169771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634" y="450219"/>
            <a:ext cx="1075777" cy="171991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78" y="2468420"/>
            <a:ext cx="1075777" cy="1699993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10" y="450219"/>
            <a:ext cx="1108980" cy="171327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766" y="450219"/>
            <a:ext cx="1095699" cy="1706634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sp>
        <p:nvSpPr>
          <p:cNvPr id="92" name="Rectangle 3"/>
          <p:cNvSpPr>
            <a:spLocks noChangeArrowheads="1"/>
          </p:cNvSpPr>
          <p:nvPr/>
        </p:nvSpPr>
        <p:spPr bwMode="auto">
          <a:xfrm>
            <a:off x="5398664" y="1097096"/>
            <a:ext cx="4221586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Syd </a:t>
            </a: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spiller </a:t>
            </a: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3NT </a:t>
            </a: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og </a:t>
            </a: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du sitter </a:t>
            </a: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Øst</a:t>
            </a: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93" name="Bildobjekt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93" y="4234206"/>
            <a:ext cx="1100864" cy="169771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4" name="Bildobjekt 9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218" y="4224681"/>
            <a:ext cx="1100864" cy="169771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5" name="Rectangle 3"/>
          <p:cNvSpPr>
            <a:spLocks noChangeArrowheads="1"/>
          </p:cNvSpPr>
          <p:nvPr/>
        </p:nvSpPr>
        <p:spPr bwMode="auto">
          <a:xfrm>
            <a:off x="5427239" y="1754321"/>
            <a:ext cx="368289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dirty="0" smtClean="0">
                <a:latin typeface="+mn-lt"/>
              </a:rPr>
              <a:t>Hvilket </a:t>
            </a:r>
            <a:r>
              <a:rPr lang="sv-SE" altLang="sv-SE" sz="2400" dirty="0" smtClean="0">
                <a:latin typeface="+mn-lt"/>
              </a:rPr>
              <a:t>kort </a:t>
            </a:r>
            <a:r>
              <a:rPr lang="sv-SE" altLang="sv-SE" sz="2400" dirty="0" smtClean="0">
                <a:latin typeface="+mn-lt"/>
              </a:rPr>
              <a:t>skal du spille?</a:t>
            </a:r>
            <a:endParaRPr lang="sv-SE" altLang="sv-SE" sz="2400" dirty="0" smtClean="0">
              <a:latin typeface="+mn-lt"/>
            </a:endParaRPr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490" y="2455386"/>
            <a:ext cx="1157639" cy="1726061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338" y="2458849"/>
            <a:ext cx="1117103" cy="1719134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168" y="2461779"/>
            <a:ext cx="1102339" cy="1713274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grpSp>
        <p:nvGrpSpPr>
          <p:cNvPr id="16" name="Grupp 15"/>
          <p:cNvGrpSpPr/>
          <p:nvPr/>
        </p:nvGrpSpPr>
        <p:grpSpPr>
          <a:xfrm>
            <a:off x="5589164" y="4640396"/>
            <a:ext cx="3221461" cy="459100"/>
            <a:chOff x="5398664" y="4535621"/>
            <a:chExt cx="3221461" cy="459100"/>
          </a:xfrm>
        </p:grpSpPr>
        <p:sp>
          <p:nvSpPr>
            <p:cNvPr id="87" name="Freeform 22"/>
            <p:cNvSpPr>
              <a:spLocks/>
            </p:cNvSpPr>
            <p:nvPr/>
          </p:nvSpPr>
          <p:spPr bwMode="blackWhite">
            <a:xfrm>
              <a:off x="7462394" y="4622357"/>
              <a:ext cx="273495" cy="273493"/>
            </a:xfrm>
            <a:custGeom>
              <a:avLst/>
              <a:gdLst>
                <a:gd name="T0" fmla="*/ 2147483646 w 169"/>
                <a:gd name="T1" fmla="*/ 2147483646 h 183"/>
                <a:gd name="T2" fmla="*/ 2147483646 w 169"/>
                <a:gd name="T3" fmla="*/ 2147483646 h 183"/>
                <a:gd name="T4" fmla="*/ 2147483646 w 169"/>
                <a:gd name="T5" fmla="*/ 2147483646 h 183"/>
                <a:gd name="T6" fmla="*/ 2147483646 w 169"/>
                <a:gd name="T7" fmla="*/ 2147483646 h 183"/>
                <a:gd name="T8" fmla="*/ 2147483646 w 169"/>
                <a:gd name="T9" fmla="*/ 0 h 183"/>
                <a:gd name="T10" fmla="*/ 2147483646 w 169"/>
                <a:gd name="T11" fmla="*/ 2147483646 h 183"/>
                <a:gd name="T12" fmla="*/ 2147483646 w 169"/>
                <a:gd name="T13" fmla="*/ 2147483646 h 183"/>
                <a:gd name="T14" fmla="*/ 2147483646 w 169"/>
                <a:gd name="T15" fmla="*/ 2147483646 h 183"/>
                <a:gd name="T16" fmla="*/ 2147483646 w 169"/>
                <a:gd name="T17" fmla="*/ 2147483646 h 183"/>
                <a:gd name="T18" fmla="*/ 2147483646 w 169"/>
                <a:gd name="T19" fmla="*/ 2147483646 h 183"/>
                <a:gd name="T20" fmla="*/ 2147483646 w 169"/>
                <a:gd name="T21" fmla="*/ 2147483646 h 183"/>
                <a:gd name="T22" fmla="*/ 2147483646 w 169"/>
                <a:gd name="T23" fmla="*/ 2147483646 h 183"/>
                <a:gd name="T24" fmla="*/ 2147483646 w 169"/>
                <a:gd name="T25" fmla="*/ 2147483646 h 183"/>
                <a:gd name="T26" fmla="*/ 2147483646 w 169"/>
                <a:gd name="T27" fmla="*/ 2147483646 h 183"/>
                <a:gd name="T28" fmla="*/ 2147483646 w 169"/>
                <a:gd name="T29" fmla="*/ 2147483646 h 183"/>
                <a:gd name="T30" fmla="*/ 2147483646 w 169"/>
                <a:gd name="T31" fmla="*/ 2147483646 h 183"/>
                <a:gd name="T32" fmla="*/ 2147483646 w 169"/>
                <a:gd name="T33" fmla="*/ 2147483646 h 183"/>
                <a:gd name="T34" fmla="*/ 2147483646 w 169"/>
                <a:gd name="T35" fmla="*/ 2147483646 h 183"/>
                <a:gd name="T36" fmla="*/ 0 w 169"/>
                <a:gd name="T37" fmla="*/ 2147483646 h 183"/>
                <a:gd name="T38" fmla="*/ 2147483646 w 169"/>
                <a:gd name="T39" fmla="*/ 2147483646 h 18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9"/>
                <a:gd name="T61" fmla="*/ 0 h 183"/>
                <a:gd name="T62" fmla="*/ 169 w 169"/>
                <a:gd name="T63" fmla="*/ 183 h 18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9" h="183">
                  <a:moveTo>
                    <a:pt x="1" y="91"/>
                  </a:moveTo>
                  <a:lnTo>
                    <a:pt x="26" y="71"/>
                  </a:lnTo>
                  <a:lnTo>
                    <a:pt x="48" y="49"/>
                  </a:lnTo>
                  <a:lnTo>
                    <a:pt x="67" y="26"/>
                  </a:lnTo>
                  <a:lnTo>
                    <a:pt x="85" y="0"/>
                  </a:lnTo>
                  <a:lnTo>
                    <a:pt x="84" y="1"/>
                  </a:lnTo>
                  <a:lnTo>
                    <a:pt x="101" y="26"/>
                  </a:lnTo>
                  <a:lnTo>
                    <a:pt x="120" y="50"/>
                  </a:lnTo>
                  <a:lnTo>
                    <a:pt x="143" y="71"/>
                  </a:lnTo>
                  <a:lnTo>
                    <a:pt x="168" y="91"/>
                  </a:lnTo>
                  <a:lnTo>
                    <a:pt x="167" y="91"/>
                  </a:lnTo>
                  <a:lnTo>
                    <a:pt x="142" y="111"/>
                  </a:lnTo>
                  <a:lnTo>
                    <a:pt x="120" y="133"/>
                  </a:lnTo>
                  <a:lnTo>
                    <a:pt x="100" y="156"/>
                  </a:lnTo>
                  <a:lnTo>
                    <a:pt x="83" y="182"/>
                  </a:lnTo>
                  <a:lnTo>
                    <a:pt x="66" y="157"/>
                  </a:lnTo>
                  <a:lnTo>
                    <a:pt x="47" y="133"/>
                  </a:lnTo>
                  <a:lnTo>
                    <a:pt x="24" y="111"/>
                  </a:lnTo>
                  <a:lnTo>
                    <a:pt x="0" y="91"/>
                  </a:lnTo>
                  <a:lnTo>
                    <a:pt x="1" y="91"/>
                  </a:lnTo>
                </a:path>
              </a:pathLst>
            </a:custGeom>
            <a:solidFill>
              <a:srgbClr val="FF66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96" name="Rectangle 3"/>
            <p:cNvSpPr>
              <a:spLocks noChangeArrowheads="1"/>
            </p:cNvSpPr>
            <p:nvPr/>
          </p:nvSpPr>
          <p:spPr bwMode="auto">
            <a:xfrm>
              <a:off x="5398664" y="4535621"/>
              <a:ext cx="3221461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400" dirty="0" smtClean="0">
                  <a:latin typeface="+mn-lt"/>
                </a:rPr>
                <a:t>Det </a:t>
              </a:r>
              <a:r>
                <a:rPr lang="sv-SE" altLang="sv-SE" sz="2400" dirty="0" smtClean="0">
                  <a:latin typeface="+mn-lt"/>
                </a:rPr>
                <a:t>er </a:t>
              </a:r>
              <a:r>
                <a:rPr lang="sv-SE" altLang="sv-SE" sz="2400" dirty="0" smtClean="0">
                  <a:latin typeface="+mn-lt"/>
                </a:rPr>
                <a:t>helt </a:t>
              </a:r>
              <a:r>
                <a:rPr lang="sv-SE" altLang="sv-SE" sz="2400" dirty="0" smtClean="0">
                  <a:latin typeface="+mn-lt"/>
                </a:rPr>
                <a:t>rett</a:t>
              </a:r>
              <a:r>
                <a:rPr lang="sv-SE" altLang="sv-SE" sz="2400" dirty="0" smtClean="0">
                  <a:latin typeface="+mn-lt"/>
                </a:rPr>
                <a:t>!     Q</a:t>
              </a:r>
            </a:p>
          </p:txBody>
        </p:sp>
      </p:grpSp>
      <p:sp>
        <p:nvSpPr>
          <p:cNvPr id="98" name="Rectangle 3"/>
          <p:cNvSpPr>
            <a:spLocks noChangeArrowheads="1"/>
          </p:cNvSpPr>
          <p:nvPr/>
        </p:nvSpPr>
        <p:spPr bwMode="auto">
          <a:xfrm>
            <a:off x="5589165" y="5383346"/>
            <a:ext cx="3656436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dirty="0" smtClean="0">
                <a:latin typeface="+mn-lt"/>
              </a:rPr>
              <a:t>Vi tar det </a:t>
            </a:r>
            <a:r>
              <a:rPr lang="sv-SE" altLang="sv-SE" sz="2400" dirty="0" smtClean="0">
                <a:latin typeface="+mn-lt"/>
              </a:rPr>
              <a:t>fra begynnelsen!</a:t>
            </a:r>
            <a:endParaRPr lang="sv-SE" altLang="sv-SE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295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205E-6 3.7037E-6 L -0.04263 3.7037E-6 C -0.06186 3.7037E-6 -0.08526 0.02523 -0.08526 0.04583 L -0.08526 0.09189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63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3.7037E-6 L -0.07036 -0.0004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5" grpId="0"/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900614" y="269877"/>
            <a:ext cx="4157662" cy="1206498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 smtClean="0">
                <a:latin typeface="Arial Black" panose="020B0A04020102020204" pitchFamily="34" charset="0"/>
              </a:rPr>
              <a:t>Høyt </a:t>
            </a:r>
            <a:r>
              <a:rPr lang="sv-SE" dirty="0" smtClean="0">
                <a:latin typeface="Arial Black" panose="020B0A04020102020204" pitchFamily="34" charset="0"/>
              </a:rPr>
              <a:t>kort</a:t>
            </a:r>
            <a:br>
              <a:rPr lang="sv-SE" dirty="0" smtClean="0">
                <a:latin typeface="Arial Black" panose="020B0A04020102020204" pitchFamily="34" charset="0"/>
              </a:rPr>
            </a:br>
            <a:r>
              <a:rPr lang="sv-SE" dirty="0" smtClean="0">
                <a:latin typeface="Arial Black" panose="020B0A04020102020204" pitchFamily="34" charset="0"/>
              </a:rPr>
              <a:t>i tredje </a:t>
            </a:r>
            <a:r>
              <a:rPr lang="sv-SE" dirty="0" smtClean="0">
                <a:latin typeface="Arial Black" panose="020B0A04020102020204" pitchFamily="34" charset="0"/>
              </a:rPr>
              <a:t>hånd</a:t>
            </a:r>
            <a:endParaRPr lang="sv-SE" b="1" spc="400" dirty="0">
              <a:latin typeface="Arial Black" panose="020B0A04020102020204" pitchFamily="34" charset="0"/>
            </a:endParaRPr>
          </a:p>
        </p:txBody>
      </p:sp>
      <p:grpSp>
        <p:nvGrpSpPr>
          <p:cNvPr id="67" name="Grupp 82"/>
          <p:cNvGrpSpPr>
            <a:grpSpLocks/>
          </p:cNvGrpSpPr>
          <p:nvPr/>
        </p:nvGrpSpPr>
        <p:grpSpPr bwMode="auto">
          <a:xfrm>
            <a:off x="2609538" y="2885029"/>
            <a:ext cx="947737" cy="866775"/>
            <a:chOff x="1528763" y="1914525"/>
            <a:chExt cx="947445" cy="867090"/>
          </a:xfrm>
        </p:grpSpPr>
        <p:sp>
          <p:nvSpPr>
            <p:cNvPr id="68" name="Rectangle 13"/>
            <p:cNvSpPr>
              <a:spLocks noChangeArrowheads="1"/>
            </p:cNvSpPr>
            <p:nvPr/>
          </p:nvSpPr>
          <p:spPr bwMode="auto">
            <a:xfrm>
              <a:off x="1852613" y="1914525"/>
              <a:ext cx="28892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69" name="Rectangle 14"/>
            <p:cNvSpPr>
              <a:spLocks noChangeArrowheads="1"/>
            </p:cNvSpPr>
            <p:nvPr/>
          </p:nvSpPr>
          <p:spPr bwMode="auto">
            <a:xfrm>
              <a:off x="1868488" y="2519363"/>
              <a:ext cx="267701" cy="26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70" name="Rectangle 15"/>
            <p:cNvSpPr>
              <a:spLocks noChangeArrowheads="1"/>
            </p:cNvSpPr>
            <p:nvPr/>
          </p:nvSpPr>
          <p:spPr bwMode="auto">
            <a:xfrm>
              <a:off x="1528763" y="2219325"/>
              <a:ext cx="28892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000000"/>
                  </a:solidFill>
                </a:rPr>
                <a:t>V</a:t>
              </a:r>
            </a:p>
          </p:txBody>
        </p:sp>
        <p:sp>
          <p:nvSpPr>
            <p:cNvPr id="71" name="Rectangle 16"/>
            <p:cNvSpPr>
              <a:spLocks noChangeArrowheads="1"/>
            </p:cNvSpPr>
            <p:nvPr/>
          </p:nvSpPr>
          <p:spPr bwMode="auto">
            <a:xfrm>
              <a:off x="2178050" y="2219325"/>
              <a:ext cx="298158" cy="26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000000"/>
                  </a:solidFill>
                </a:rPr>
                <a:t>Ö</a:t>
              </a:r>
            </a:p>
          </p:txBody>
        </p:sp>
        <p:sp>
          <p:nvSpPr>
            <p:cNvPr id="72" name="Line 17"/>
            <p:cNvSpPr>
              <a:spLocks noChangeShapeType="1"/>
            </p:cNvSpPr>
            <p:nvPr/>
          </p:nvSpPr>
          <p:spPr bwMode="auto">
            <a:xfrm>
              <a:off x="1684338" y="2011363"/>
              <a:ext cx="0" cy="223837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3" name="Line 18"/>
            <p:cNvSpPr>
              <a:spLocks noChangeShapeType="1"/>
            </p:cNvSpPr>
            <p:nvPr/>
          </p:nvSpPr>
          <p:spPr bwMode="auto">
            <a:xfrm>
              <a:off x="1658938" y="2038350"/>
              <a:ext cx="241300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4" name="Line 20"/>
            <p:cNvSpPr>
              <a:spLocks noChangeShapeType="1"/>
            </p:cNvSpPr>
            <p:nvPr/>
          </p:nvSpPr>
          <p:spPr bwMode="auto">
            <a:xfrm flipH="1">
              <a:off x="2122488" y="2038350"/>
              <a:ext cx="241300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5" name="Line 21"/>
            <p:cNvSpPr>
              <a:spLocks noChangeShapeType="1"/>
            </p:cNvSpPr>
            <p:nvPr/>
          </p:nvSpPr>
          <p:spPr bwMode="auto">
            <a:xfrm>
              <a:off x="2351088" y="2012950"/>
              <a:ext cx="0" cy="22225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6" name="Line 23"/>
            <p:cNvSpPr>
              <a:spLocks noChangeShapeType="1"/>
            </p:cNvSpPr>
            <p:nvPr/>
          </p:nvSpPr>
          <p:spPr bwMode="auto">
            <a:xfrm flipH="1">
              <a:off x="2122488" y="2647950"/>
              <a:ext cx="241300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7" name="Line 24"/>
            <p:cNvSpPr>
              <a:spLocks noChangeShapeType="1"/>
            </p:cNvSpPr>
            <p:nvPr/>
          </p:nvSpPr>
          <p:spPr bwMode="auto">
            <a:xfrm flipV="1">
              <a:off x="2351088" y="2439988"/>
              <a:ext cx="0" cy="220662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8" name="Line 26"/>
            <p:cNvSpPr>
              <a:spLocks noChangeShapeType="1"/>
            </p:cNvSpPr>
            <p:nvPr/>
          </p:nvSpPr>
          <p:spPr bwMode="auto">
            <a:xfrm>
              <a:off x="1658938" y="2647950"/>
              <a:ext cx="242887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9" name="Line 27"/>
            <p:cNvSpPr>
              <a:spLocks noChangeShapeType="1"/>
            </p:cNvSpPr>
            <p:nvPr/>
          </p:nvSpPr>
          <p:spPr bwMode="auto">
            <a:xfrm flipV="1">
              <a:off x="1687513" y="2439988"/>
              <a:ext cx="0" cy="220662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pic>
        <p:nvPicPr>
          <p:cNvPr id="9" name="Bildobjekt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634" y="450219"/>
            <a:ext cx="1075777" cy="171991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21" y="4207519"/>
            <a:ext cx="1108980" cy="173319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326" y="4207519"/>
            <a:ext cx="1082418" cy="1719916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25" y="2465099"/>
            <a:ext cx="1095699" cy="1706634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201" y="4207519"/>
            <a:ext cx="1105487" cy="1743008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56" y="2461779"/>
            <a:ext cx="1095699" cy="171327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78" y="2468420"/>
            <a:ext cx="1075777" cy="1699993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019" y="2468420"/>
            <a:ext cx="1102339" cy="1699993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10" y="450219"/>
            <a:ext cx="1108980" cy="171327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766" y="450219"/>
            <a:ext cx="1095699" cy="1706634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sp>
        <p:nvSpPr>
          <p:cNvPr id="92" name="Rectangle 3"/>
          <p:cNvSpPr>
            <a:spLocks noChangeArrowheads="1"/>
          </p:cNvSpPr>
          <p:nvPr/>
        </p:nvSpPr>
        <p:spPr bwMode="auto">
          <a:xfrm>
            <a:off x="5131964" y="1468571"/>
            <a:ext cx="4221586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Syd </a:t>
            </a: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spiller </a:t>
            </a: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3NT </a:t>
            </a: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og </a:t>
            </a: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du sitter </a:t>
            </a: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Øst</a:t>
            </a: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490" y="2455386"/>
            <a:ext cx="1157639" cy="1726061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338" y="2458849"/>
            <a:ext cx="1117103" cy="1719134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168" y="2461779"/>
            <a:ext cx="1102339" cy="1713274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5170064" y="5554796"/>
            <a:ext cx="2811886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dirty="0" smtClean="0">
                <a:latin typeface="+mn-lt"/>
              </a:rPr>
              <a:t>Hva skjer ellers?</a:t>
            </a:r>
            <a:endParaRPr lang="sv-SE" altLang="sv-SE" sz="2400" dirty="0" smtClean="0">
              <a:latin typeface="+mn-lt"/>
            </a:endParaRPr>
          </a:p>
        </p:txBody>
      </p:sp>
      <p:grpSp>
        <p:nvGrpSpPr>
          <p:cNvPr id="16" name="Grupp 15"/>
          <p:cNvGrpSpPr/>
          <p:nvPr/>
        </p:nvGrpSpPr>
        <p:grpSpPr>
          <a:xfrm>
            <a:off x="5665363" y="2344871"/>
            <a:ext cx="4059661" cy="459100"/>
            <a:chOff x="5665364" y="2344871"/>
            <a:chExt cx="4050136" cy="459100"/>
          </a:xfrm>
        </p:grpSpPr>
        <p:sp>
          <p:nvSpPr>
            <p:cNvPr id="36" name="Rectangle 3"/>
            <p:cNvSpPr>
              <a:spLocks noChangeArrowheads="1"/>
            </p:cNvSpPr>
            <p:nvPr/>
          </p:nvSpPr>
          <p:spPr bwMode="auto">
            <a:xfrm>
              <a:off x="5665364" y="2344871"/>
              <a:ext cx="4050136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400" dirty="0" smtClean="0">
                  <a:latin typeface="+mn-lt"/>
                </a:rPr>
                <a:t>Vest spiller </a:t>
              </a:r>
              <a:r>
                <a:rPr lang="sv-SE" altLang="sv-SE" sz="2400" dirty="0" smtClean="0">
                  <a:latin typeface="+mn-lt"/>
                </a:rPr>
                <a:t>ut  </a:t>
              </a:r>
              <a:r>
                <a:rPr lang="sv-SE" altLang="sv-SE" sz="2400" b="1" dirty="0" smtClean="0">
                  <a:latin typeface="+mn-lt"/>
                </a:rPr>
                <a:t>   </a:t>
              </a:r>
              <a:r>
                <a:rPr lang="sv-SE" altLang="sv-SE" sz="2400" dirty="0" smtClean="0">
                  <a:latin typeface="+mn-lt"/>
                </a:rPr>
                <a:t>5</a:t>
              </a:r>
              <a:r>
                <a:rPr lang="sv-SE" altLang="sv-SE" sz="2400" b="1" dirty="0" smtClean="0">
                  <a:latin typeface="+mn-lt"/>
                </a:rPr>
                <a:t> </a:t>
              </a:r>
              <a:r>
                <a:rPr lang="sv-SE" altLang="sv-SE" sz="2400" dirty="0" smtClean="0">
                  <a:latin typeface="+mn-lt"/>
                </a:rPr>
                <a:t>i følge</a:t>
              </a:r>
              <a:r>
                <a:rPr lang="sv-SE" altLang="sv-SE" sz="2400" dirty="0" smtClean="0">
                  <a:latin typeface="+mn-lt"/>
                </a:rPr>
                <a:t> </a:t>
              </a:r>
              <a:r>
                <a:rPr lang="sv-SE" altLang="sv-SE" sz="2400" dirty="0" smtClean="0">
                  <a:latin typeface="+mn-lt"/>
                </a:rPr>
                <a:t>1-3-5.</a:t>
              </a:r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blackWhite">
            <a:xfrm>
              <a:off x="7481444" y="2441132"/>
              <a:ext cx="273495" cy="273493"/>
            </a:xfrm>
            <a:custGeom>
              <a:avLst/>
              <a:gdLst>
                <a:gd name="T0" fmla="*/ 2147483646 w 169"/>
                <a:gd name="T1" fmla="*/ 2147483646 h 183"/>
                <a:gd name="T2" fmla="*/ 2147483646 w 169"/>
                <a:gd name="T3" fmla="*/ 2147483646 h 183"/>
                <a:gd name="T4" fmla="*/ 2147483646 w 169"/>
                <a:gd name="T5" fmla="*/ 2147483646 h 183"/>
                <a:gd name="T6" fmla="*/ 2147483646 w 169"/>
                <a:gd name="T7" fmla="*/ 2147483646 h 183"/>
                <a:gd name="T8" fmla="*/ 2147483646 w 169"/>
                <a:gd name="T9" fmla="*/ 0 h 183"/>
                <a:gd name="T10" fmla="*/ 2147483646 w 169"/>
                <a:gd name="T11" fmla="*/ 2147483646 h 183"/>
                <a:gd name="T12" fmla="*/ 2147483646 w 169"/>
                <a:gd name="T13" fmla="*/ 2147483646 h 183"/>
                <a:gd name="T14" fmla="*/ 2147483646 w 169"/>
                <a:gd name="T15" fmla="*/ 2147483646 h 183"/>
                <a:gd name="T16" fmla="*/ 2147483646 w 169"/>
                <a:gd name="T17" fmla="*/ 2147483646 h 183"/>
                <a:gd name="T18" fmla="*/ 2147483646 w 169"/>
                <a:gd name="T19" fmla="*/ 2147483646 h 183"/>
                <a:gd name="T20" fmla="*/ 2147483646 w 169"/>
                <a:gd name="T21" fmla="*/ 2147483646 h 183"/>
                <a:gd name="T22" fmla="*/ 2147483646 w 169"/>
                <a:gd name="T23" fmla="*/ 2147483646 h 183"/>
                <a:gd name="T24" fmla="*/ 2147483646 w 169"/>
                <a:gd name="T25" fmla="*/ 2147483646 h 183"/>
                <a:gd name="T26" fmla="*/ 2147483646 w 169"/>
                <a:gd name="T27" fmla="*/ 2147483646 h 183"/>
                <a:gd name="T28" fmla="*/ 2147483646 w 169"/>
                <a:gd name="T29" fmla="*/ 2147483646 h 183"/>
                <a:gd name="T30" fmla="*/ 2147483646 w 169"/>
                <a:gd name="T31" fmla="*/ 2147483646 h 183"/>
                <a:gd name="T32" fmla="*/ 2147483646 w 169"/>
                <a:gd name="T33" fmla="*/ 2147483646 h 183"/>
                <a:gd name="T34" fmla="*/ 2147483646 w 169"/>
                <a:gd name="T35" fmla="*/ 2147483646 h 183"/>
                <a:gd name="T36" fmla="*/ 0 w 169"/>
                <a:gd name="T37" fmla="*/ 2147483646 h 183"/>
                <a:gd name="T38" fmla="*/ 2147483646 w 169"/>
                <a:gd name="T39" fmla="*/ 2147483646 h 18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9"/>
                <a:gd name="T61" fmla="*/ 0 h 183"/>
                <a:gd name="T62" fmla="*/ 169 w 169"/>
                <a:gd name="T63" fmla="*/ 183 h 18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9" h="183">
                  <a:moveTo>
                    <a:pt x="1" y="91"/>
                  </a:moveTo>
                  <a:lnTo>
                    <a:pt x="26" y="71"/>
                  </a:lnTo>
                  <a:lnTo>
                    <a:pt x="48" y="49"/>
                  </a:lnTo>
                  <a:lnTo>
                    <a:pt x="67" y="26"/>
                  </a:lnTo>
                  <a:lnTo>
                    <a:pt x="85" y="0"/>
                  </a:lnTo>
                  <a:lnTo>
                    <a:pt x="84" y="1"/>
                  </a:lnTo>
                  <a:lnTo>
                    <a:pt x="101" y="26"/>
                  </a:lnTo>
                  <a:lnTo>
                    <a:pt x="120" y="50"/>
                  </a:lnTo>
                  <a:lnTo>
                    <a:pt x="143" y="71"/>
                  </a:lnTo>
                  <a:lnTo>
                    <a:pt x="168" y="91"/>
                  </a:lnTo>
                  <a:lnTo>
                    <a:pt x="167" y="91"/>
                  </a:lnTo>
                  <a:lnTo>
                    <a:pt x="142" y="111"/>
                  </a:lnTo>
                  <a:lnTo>
                    <a:pt x="120" y="133"/>
                  </a:lnTo>
                  <a:lnTo>
                    <a:pt x="100" y="156"/>
                  </a:lnTo>
                  <a:lnTo>
                    <a:pt x="83" y="182"/>
                  </a:lnTo>
                  <a:lnTo>
                    <a:pt x="66" y="157"/>
                  </a:lnTo>
                  <a:lnTo>
                    <a:pt x="47" y="133"/>
                  </a:lnTo>
                  <a:lnTo>
                    <a:pt x="24" y="111"/>
                  </a:lnTo>
                  <a:lnTo>
                    <a:pt x="0" y="91"/>
                  </a:lnTo>
                  <a:lnTo>
                    <a:pt x="1" y="91"/>
                  </a:lnTo>
                </a:path>
              </a:pathLst>
            </a:custGeom>
            <a:solidFill>
              <a:srgbClr val="FF66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7" name="Grupp 16"/>
          <p:cNvGrpSpPr/>
          <p:nvPr/>
        </p:nvGrpSpPr>
        <p:grpSpPr>
          <a:xfrm>
            <a:off x="5865389" y="3192596"/>
            <a:ext cx="3859635" cy="1197764"/>
            <a:chOff x="5865389" y="3192596"/>
            <a:chExt cx="3640561" cy="1197764"/>
          </a:xfrm>
        </p:grpSpPr>
        <p:sp>
          <p:nvSpPr>
            <p:cNvPr id="37" name="Rectangle 3"/>
            <p:cNvSpPr>
              <a:spLocks noChangeArrowheads="1"/>
            </p:cNvSpPr>
            <p:nvPr/>
          </p:nvSpPr>
          <p:spPr bwMode="auto">
            <a:xfrm>
              <a:off x="5865389" y="3192596"/>
              <a:ext cx="3640561" cy="1197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400" dirty="0">
                  <a:latin typeface="+mn-lt"/>
                </a:rPr>
                <a:t>Ø</a:t>
              </a:r>
              <a:r>
                <a:rPr lang="sv-SE" altLang="sv-SE" sz="2400" dirty="0" smtClean="0">
                  <a:latin typeface="+mn-lt"/>
                </a:rPr>
                <a:t>st spiller </a:t>
              </a:r>
              <a:r>
                <a:rPr lang="sv-SE" altLang="sv-SE" sz="2400" dirty="0" smtClean="0">
                  <a:latin typeface="+mn-lt"/>
                </a:rPr>
                <a:t>på     Q</a:t>
              </a:r>
              <a:r>
                <a:rPr lang="sv-SE" altLang="sv-SE" sz="2400" b="1" dirty="0" smtClean="0">
                  <a:latin typeface="+mn-lt"/>
                </a:rPr>
                <a:t> </a:t>
              </a:r>
              <a:r>
                <a:rPr lang="sv-SE" altLang="sv-SE" sz="2400" dirty="0" smtClean="0">
                  <a:latin typeface="+mn-lt"/>
                </a:rPr>
                <a:t>- </a:t>
              </a:r>
              <a:br>
                <a:rPr lang="sv-SE" altLang="sv-SE" sz="2400" dirty="0" smtClean="0">
                  <a:latin typeface="+mn-lt"/>
                </a:rPr>
              </a:br>
              <a:r>
                <a:rPr lang="sv-SE" altLang="sv-SE" sz="2400" b="1" dirty="0" smtClean="0">
                  <a:solidFill>
                    <a:srgbClr val="C00000"/>
                  </a:solidFill>
                  <a:latin typeface="+mn-lt"/>
                </a:rPr>
                <a:t>høyeste kortet </a:t>
              </a:r>
              <a:r>
                <a:rPr lang="sv-SE" altLang="sv-SE" sz="2400" b="1" dirty="0" smtClean="0">
                  <a:solidFill>
                    <a:srgbClr val="C00000"/>
                  </a:solidFill>
                  <a:latin typeface="+mn-lt"/>
                </a:rPr>
                <a:t>i tredje </a:t>
              </a:r>
              <a:r>
                <a:rPr lang="sv-SE" altLang="sv-SE" sz="2400" b="1" dirty="0" smtClean="0">
                  <a:solidFill>
                    <a:srgbClr val="C00000"/>
                  </a:solidFill>
                  <a:latin typeface="+mn-lt"/>
                </a:rPr>
                <a:t>hånd</a:t>
              </a:r>
              <a:r>
                <a:rPr lang="sv-SE" altLang="sv-SE" sz="2400" dirty="0" smtClean="0">
                  <a:latin typeface="+mn-lt"/>
                </a:rPr>
                <a:t>.</a:t>
              </a:r>
            </a:p>
          </p:txBody>
        </p:sp>
        <p:sp>
          <p:nvSpPr>
            <p:cNvPr id="42" name="Freeform 22"/>
            <p:cNvSpPr>
              <a:spLocks/>
            </p:cNvSpPr>
            <p:nvPr/>
          </p:nvSpPr>
          <p:spPr bwMode="blackWhite">
            <a:xfrm>
              <a:off x="7512516" y="3288857"/>
              <a:ext cx="273495" cy="273493"/>
            </a:xfrm>
            <a:custGeom>
              <a:avLst/>
              <a:gdLst>
                <a:gd name="T0" fmla="*/ 2147483646 w 169"/>
                <a:gd name="T1" fmla="*/ 2147483646 h 183"/>
                <a:gd name="T2" fmla="*/ 2147483646 w 169"/>
                <a:gd name="T3" fmla="*/ 2147483646 h 183"/>
                <a:gd name="T4" fmla="*/ 2147483646 w 169"/>
                <a:gd name="T5" fmla="*/ 2147483646 h 183"/>
                <a:gd name="T6" fmla="*/ 2147483646 w 169"/>
                <a:gd name="T7" fmla="*/ 2147483646 h 183"/>
                <a:gd name="T8" fmla="*/ 2147483646 w 169"/>
                <a:gd name="T9" fmla="*/ 0 h 183"/>
                <a:gd name="T10" fmla="*/ 2147483646 w 169"/>
                <a:gd name="T11" fmla="*/ 2147483646 h 183"/>
                <a:gd name="T12" fmla="*/ 2147483646 w 169"/>
                <a:gd name="T13" fmla="*/ 2147483646 h 183"/>
                <a:gd name="T14" fmla="*/ 2147483646 w 169"/>
                <a:gd name="T15" fmla="*/ 2147483646 h 183"/>
                <a:gd name="T16" fmla="*/ 2147483646 w 169"/>
                <a:gd name="T17" fmla="*/ 2147483646 h 183"/>
                <a:gd name="T18" fmla="*/ 2147483646 w 169"/>
                <a:gd name="T19" fmla="*/ 2147483646 h 183"/>
                <a:gd name="T20" fmla="*/ 2147483646 w 169"/>
                <a:gd name="T21" fmla="*/ 2147483646 h 183"/>
                <a:gd name="T22" fmla="*/ 2147483646 w 169"/>
                <a:gd name="T23" fmla="*/ 2147483646 h 183"/>
                <a:gd name="T24" fmla="*/ 2147483646 w 169"/>
                <a:gd name="T25" fmla="*/ 2147483646 h 183"/>
                <a:gd name="T26" fmla="*/ 2147483646 w 169"/>
                <a:gd name="T27" fmla="*/ 2147483646 h 183"/>
                <a:gd name="T28" fmla="*/ 2147483646 w 169"/>
                <a:gd name="T29" fmla="*/ 2147483646 h 183"/>
                <a:gd name="T30" fmla="*/ 2147483646 w 169"/>
                <a:gd name="T31" fmla="*/ 2147483646 h 183"/>
                <a:gd name="T32" fmla="*/ 2147483646 w 169"/>
                <a:gd name="T33" fmla="*/ 2147483646 h 183"/>
                <a:gd name="T34" fmla="*/ 2147483646 w 169"/>
                <a:gd name="T35" fmla="*/ 2147483646 h 183"/>
                <a:gd name="T36" fmla="*/ 0 w 169"/>
                <a:gd name="T37" fmla="*/ 2147483646 h 183"/>
                <a:gd name="T38" fmla="*/ 2147483646 w 169"/>
                <a:gd name="T39" fmla="*/ 2147483646 h 18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9"/>
                <a:gd name="T61" fmla="*/ 0 h 183"/>
                <a:gd name="T62" fmla="*/ 169 w 169"/>
                <a:gd name="T63" fmla="*/ 183 h 18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9" h="183">
                  <a:moveTo>
                    <a:pt x="1" y="91"/>
                  </a:moveTo>
                  <a:lnTo>
                    <a:pt x="26" y="71"/>
                  </a:lnTo>
                  <a:lnTo>
                    <a:pt x="48" y="49"/>
                  </a:lnTo>
                  <a:lnTo>
                    <a:pt x="67" y="26"/>
                  </a:lnTo>
                  <a:lnTo>
                    <a:pt x="85" y="0"/>
                  </a:lnTo>
                  <a:lnTo>
                    <a:pt x="84" y="1"/>
                  </a:lnTo>
                  <a:lnTo>
                    <a:pt x="101" y="26"/>
                  </a:lnTo>
                  <a:lnTo>
                    <a:pt x="120" y="50"/>
                  </a:lnTo>
                  <a:lnTo>
                    <a:pt x="143" y="71"/>
                  </a:lnTo>
                  <a:lnTo>
                    <a:pt x="168" y="91"/>
                  </a:lnTo>
                  <a:lnTo>
                    <a:pt x="167" y="91"/>
                  </a:lnTo>
                  <a:lnTo>
                    <a:pt x="142" y="111"/>
                  </a:lnTo>
                  <a:lnTo>
                    <a:pt x="120" y="133"/>
                  </a:lnTo>
                  <a:lnTo>
                    <a:pt x="100" y="156"/>
                  </a:lnTo>
                  <a:lnTo>
                    <a:pt x="83" y="182"/>
                  </a:lnTo>
                  <a:lnTo>
                    <a:pt x="66" y="157"/>
                  </a:lnTo>
                  <a:lnTo>
                    <a:pt x="47" y="133"/>
                  </a:lnTo>
                  <a:lnTo>
                    <a:pt x="24" y="111"/>
                  </a:lnTo>
                  <a:lnTo>
                    <a:pt x="0" y="91"/>
                  </a:lnTo>
                  <a:lnTo>
                    <a:pt x="1" y="91"/>
                  </a:lnTo>
                </a:path>
              </a:pathLst>
            </a:custGeom>
            <a:solidFill>
              <a:srgbClr val="FF66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8" name="Grupp 17"/>
          <p:cNvGrpSpPr/>
          <p:nvPr/>
        </p:nvGrpSpPr>
        <p:grpSpPr>
          <a:xfrm>
            <a:off x="5546831" y="4202246"/>
            <a:ext cx="4240637" cy="1567096"/>
            <a:chOff x="5484388" y="4364171"/>
            <a:chExt cx="4002512" cy="1567096"/>
          </a:xfrm>
        </p:grpSpPr>
        <p:sp>
          <p:nvSpPr>
            <p:cNvPr id="38" name="Rectangle 3"/>
            <p:cNvSpPr>
              <a:spLocks noChangeArrowheads="1"/>
            </p:cNvSpPr>
            <p:nvPr/>
          </p:nvSpPr>
          <p:spPr bwMode="auto">
            <a:xfrm>
              <a:off x="5484388" y="4364171"/>
              <a:ext cx="4002512" cy="1567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400" dirty="0" smtClean="0">
                  <a:latin typeface="+mn-lt"/>
                </a:rPr>
                <a:t>Når Øst senere </a:t>
              </a:r>
              <a:r>
                <a:rPr lang="sv-SE" altLang="sv-SE" sz="2400" dirty="0" smtClean="0">
                  <a:latin typeface="+mn-lt"/>
                </a:rPr>
                <a:t>kommer </a:t>
              </a:r>
              <a:r>
                <a:rPr lang="sv-SE" altLang="sv-SE" sz="2400" dirty="0" smtClean="0">
                  <a:latin typeface="+mn-lt"/>
                </a:rPr>
                <a:t>inn </a:t>
              </a:r>
              <a:r>
                <a:rPr lang="sv-SE" altLang="sv-SE" sz="2400" dirty="0" smtClean="0">
                  <a:latin typeface="+mn-lt"/>
                </a:rPr>
                <a:t>i </a:t>
              </a:r>
              <a:r>
                <a:rPr lang="sv-SE" altLang="sv-SE" sz="2400" dirty="0" smtClean="0">
                  <a:latin typeface="+mn-lt"/>
                </a:rPr>
                <a:t>spillet skal Øst snu      </a:t>
              </a:r>
              <a:r>
                <a:rPr lang="sv-SE" altLang="sv-SE" sz="2400" dirty="0" smtClean="0">
                  <a:latin typeface="+mn-lt"/>
                </a:rPr>
                <a:t>T</a:t>
              </a:r>
              <a:r>
                <a:rPr lang="sv-SE" altLang="sv-SE" sz="2400" b="1" dirty="0" smtClean="0">
                  <a:latin typeface="+mn-lt"/>
                </a:rPr>
                <a:t> </a:t>
              </a:r>
              <a:r>
                <a:rPr lang="sv-SE" altLang="sv-SE" sz="2400" dirty="0" smtClean="0">
                  <a:latin typeface="+mn-lt"/>
                </a:rPr>
                <a:t>- </a:t>
              </a:r>
              <a:r>
                <a:rPr lang="sv-SE" altLang="sv-SE" sz="2400" dirty="0" smtClean="0">
                  <a:latin typeface="+mn-lt"/>
                </a:rPr>
                <a:t>høyeste fra to </a:t>
              </a:r>
              <a:r>
                <a:rPr lang="sv-SE" altLang="sv-SE" sz="2400" dirty="0" smtClean="0">
                  <a:latin typeface="+mn-lt"/>
                </a:rPr>
                <a:t>korts </a:t>
              </a:r>
              <a:r>
                <a:rPr lang="sv-SE" altLang="sv-SE" sz="2400" dirty="0" smtClean="0">
                  <a:solidFill>
                    <a:srgbClr val="C00000"/>
                  </a:solidFill>
                  <a:latin typeface="+mn-lt"/>
                </a:rPr>
                <a:t>i følge 1-3-5</a:t>
              </a:r>
              <a:r>
                <a:rPr lang="sv-SE" altLang="sv-SE" sz="2400" dirty="0" smtClean="0">
                  <a:latin typeface="+mn-lt"/>
                </a:rPr>
                <a:t>.</a:t>
              </a:r>
            </a:p>
          </p:txBody>
        </p:sp>
        <p:sp>
          <p:nvSpPr>
            <p:cNvPr id="44" name="Freeform 22"/>
            <p:cNvSpPr>
              <a:spLocks/>
            </p:cNvSpPr>
            <p:nvPr/>
          </p:nvSpPr>
          <p:spPr bwMode="blackWhite">
            <a:xfrm>
              <a:off x="7800975" y="4822382"/>
              <a:ext cx="273495" cy="273493"/>
            </a:xfrm>
            <a:custGeom>
              <a:avLst/>
              <a:gdLst>
                <a:gd name="T0" fmla="*/ 2147483646 w 169"/>
                <a:gd name="T1" fmla="*/ 2147483646 h 183"/>
                <a:gd name="T2" fmla="*/ 2147483646 w 169"/>
                <a:gd name="T3" fmla="*/ 2147483646 h 183"/>
                <a:gd name="T4" fmla="*/ 2147483646 w 169"/>
                <a:gd name="T5" fmla="*/ 2147483646 h 183"/>
                <a:gd name="T6" fmla="*/ 2147483646 w 169"/>
                <a:gd name="T7" fmla="*/ 2147483646 h 183"/>
                <a:gd name="T8" fmla="*/ 2147483646 w 169"/>
                <a:gd name="T9" fmla="*/ 0 h 183"/>
                <a:gd name="T10" fmla="*/ 2147483646 w 169"/>
                <a:gd name="T11" fmla="*/ 2147483646 h 183"/>
                <a:gd name="T12" fmla="*/ 2147483646 w 169"/>
                <a:gd name="T13" fmla="*/ 2147483646 h 183"/>
                <a:gd name="T14" fmla="*/ 2147483646 w 169"/>
                <a:gd name="T15" fmla="*/ 2147483646 h 183"/>
                <a:gd name="T16" fmla="*/ 2147483646 w 169"/>
                <a:gd name="T17" fmla="*/ 2147483646 h 183"/>
                <a:gd name="T18" fmla="*/ 2147483646 w 169"/>
                <a:gd name="T19" fmla="*/ 2147483646 h 183"/>
                <a:gd name="T20" fmla="*/ 2147483646 w 169"/>
                <a:gd name="T21" fmla="*/ 2147483646 h 183"/>
                <a:gd name="T22" fmla="*/ 2147483646 w 169"/>
                <a:gd name="T23" fmla="*/ 2147483646 h 183"/>
                <a:gd name="T24" fmla="*/ 2147483646 w 169"/>
                <a:gd name="T25" fmla="*/ 2147483646 h 183"/>
                <a:gd name="T26" fmla="*/ 2147483646 w 169"/>
                <a:gd name="T27" fmla="*/ 2147483646 h 183"/>
                <a:gd name="T28" fmla="*/ 2147483646 w 169"/>
                <a:gd name="T29" fmla="*/ 2147483646 h 183"/>
                <a:gd name="T30" fmla="*/ 2147483646 w 169"/>
                <a:gd name="T31" fmla="*/ 2147483646 h 183"/>
                <a:gd name="T32" fmla="*/ 2147483646 w 169"/>
                <a:gd name="T33" fmla="*/ 2147483646 h 183"/>
                <a:gd name="T34" fmla="*/ 2147483646 w 169"/>
                <a:gd name="T35" fmla="*/ 2147483646 h 183"/>
                <a:gd name="T36" fmla="*/ 0 w 169"/>
                <a:gd name="T37" fmla="*/ 2147483646 h 183"/>
                <a:gd name="T38" fmla="*/ 2147483646 w 169"/>
                <a:gd name="T39" fmla="*/ 2147483646 h 18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9"/>
                <a:gd name="T61" fmla="*/ 0 h 183"/>
                <a:gd name="T62" fmla="*/ 169 w 169"/>
                <a:gd name="T63" fmla="*/ 183 h 18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9" h="183">
                  <a:moveTo>
                    <a:pt x="1" y="91"/>
                  </a:moveTo>
                  <a:lnTo>
                    <a:pt x="26" y="71"/>
                  </a:lnTo>
                  <a:lnTo>
                    <a:pt x="48" y="49"/>
                  </a:lnTo>
                  <a:lnTo>
                    <a:pt x="67" y="26"/>
                  </a:lnTo>
                  <a:lnTo>
                    <a:pt x="85" y="0"/>
                  </a:lnTo>
                  <a:lnTo>
                    <a:pt x="84" y="1"/>
                  </a:lnTo>
                  <a:lnTo>
                    <a:pt x="101" y="26"/>
                  </a:lnTo>
                  <a:lnTo>
                    <a:pt x="120" y="50"/>
                  </a:lnTo>
                  <a:lnTo>
                    <a:pt x="143" y="71"/>
                  </a:lnTo>
                  <a:lnTo>
                    <a:pt x="168" y="91"/>
                  </a:lnTo>
                  <a:lnTo>
                    <a:pt x="167" y="91"/>
                  </a:lnTo>
                  <a:lnTo>
                    <a:pt x="142" y="111"/>
                  </a:lnTo>
                  <a:lnTo>
                    <a:pt x="120" y="133"/>
                  </a:lnTo>
                  <a:lnTo>
                    <a:pt x="100" y="156"/>
                  </a:lnTo>
                  <a:lnTo>
                    <a:pt x="83" y="182"/>
                  </a:lnTo>
                  <a:lnTo>
                    <a:pt x="66" y="157"/>
                  </a:lnTo>
                  <a:lnTo>
                    <a:pt x="47" y="133"/>
                  </a:lnTo>
                  <a:lnTo>
                    <a:pt x="24" y="111"/>
                  </a:lnTo>
                  <a:lnTo>
                    <a:pt x="0" y="91"/>
                  </a:lnTo>
                  <a:lnTo>
                    <a:pt x="1" y="91"/>
                  </a:lnTo>
                </a:path>
              </a:pathLst>
            </a:custGeom>
            <a:solidFill>
              <a:srgbClr val="FF66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11729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179E-6 3.7037E-6 L -0.00016 0.06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205E-6 3.7037E-6 L -0.0359 3.7037E-6 C -0.05208 3.7037E-6 -0.0718 0.02569 -0.0718 0.04652 L -0.0718 0.09328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0" y="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3.7037E-6 L -0.00305 0.067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-4.81481E-6 L -0.00256 0.068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641E-6 3.7037E-6 L -0.00064 0.0759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564E-6 1.11111E-6 L -0.00128 0.0736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3846E-6 3.7037E-6 L -0.00096 0.0828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7.40741E-7 L 4.61538E-6 0.0886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9231E-7 3.7037E-6 L -0.00192 0.0800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564E-6 -2.22222E-6 L -0.00016 0.0826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9231E-7 3.7037E-6 L 0.00144 0.0717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6 7.40741E-7 L 0.00016 0.070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2561</TotalTime>
  <Words>331</Words>
  <Application>Microsoft Office PowerPoint</Application>
  <PresentationFormat>A4 (210 x 297 mm)</PresentationFormat>
  <Paragraphs>67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8" baseType="lpstr">
      <vt:lpstr>Office-tema</vt:lpstr>
      <vt:lpstr>PowerPoint-presentasjon</vt:lpstr>
      <vt:lpstr>Kunsten å fiske</vt:lpstr>
      <vt:lpstr>Spille opp mot honnør</vt:lpstr>
      <vt:lpstr>Lavt kort i andre hånd</vt:lpstr>
      <vt:lpstr>Lavt kort i andre hånd</vt:lpstr>
      <vt:lpstr>Din tur å spille</vt:lpstr>
      <vt:lpstr>Høyt kort i tredje hånd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Janne</dc:creator>
  <cp:lastModifiedBy>Marianne Harding</cp:lastModifiedBy>
  <cp:revision>183</cp:revision>
  <cp:lastPrinted>2017-05-30T06:54:19Z</cp:lastPrinted>
  <dcterms:created xsi:type="dcterms:W3CDTF">2017-05-29T10:48:30Z</dcterms:created>
  <dcterms:modified xsi:type="dcterms:W3CDTF">2018-08-10T13:19:42Z</dcterms:modified>
</cp:coreProperties>
</file>