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1"/>
  </p:sldMasterIdLst>
  <p:notesMasterIdLst>
    <p:notesMasterId r:id="rId12"/>
  </p:notesMasterIdLst>
  <p:sldIdLst>
    <p:sldId id="257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9906000" cy="6858000" type="A4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CB303"/>
    <a:srgbClr val="03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4668" autoAdjust="0"/>
  </p:normalViewPr>
  <p:slideViewPr>
    <p:cSldViewPr snapToGrid="0">
      <p:cViewPr varScale="1">
        <p:scale>
          <a:sx n="78" d="100"/>
          <a:sy n="78" d="100"/>
        </p:scale>
        <p:origin x="125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20CF3-4659-4692-A80F-496ECB299B63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C6720-1112-4735-9D23-13905DFD97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49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720-1112-4735-9D23-13905DFD97C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12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 userDrawn="1"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8" name="textruta 7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500" dirty="0" smtClean="0">
                  <a:latin typeface="Berlin Sans FB Demi" panose="020E0802020502020306" pitchFamily="34" charset="0"/>
                </a:rPr>
                <a:t>BRIDGE</a:t>
              </a:r>
              <a:endParaRPr lang="sv-SE" sz="80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200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THE #1 MIND SPORT</a:t>
              </a:r>
              <a:endParaRPr lang="sv-SE" sz="42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4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5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57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00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2018-02-20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7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53000" y="6453788"/>
            <a:ext cx="1111587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 smtClean="0">
                <a:latin typeface="+mn-lt"/>
              </a:rPr>
              <a:t>Lektion 9: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 smtClean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  <a:endParaRPr lang="sv-S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9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08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6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9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4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9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31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9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D90E-A4D4-46F5-A7CD-6C21E29186FD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1"/>
          <a:stretch/>
        </p:blipFill>
        <p:spPr>
          <a:xfrm>
            <a:off x="-1" y="0"/>
            <a:ext cx="9916007" cy="6858000"/>
          </a:xfrm>
          <a:prstGeom prst="rect">
            <a:avLst/>
          </a:prstGeom>
        </p:spPr>
      </p:pic>
      <p:pic>
        <p:nvPicPr>
          <p:cNvPr id="9" name="Bildobjekt 3" descr="SvenskBridge_CMYK.eps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3"/>
          <a:stretch>
            <a:fillRect/>
          </a:stretch>
        </p:blipFill>
        <p:spPr bwMode="auto"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8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68.jpeg"/><Relationship Id="rId18" Type="http://schemas.openxmlformats.org/officeDocument/2006/relationships/image" Target="../media/image67.jpeg"/><Relationship Id="rId3" Type="http://schemas.openxmlformats.org/officeDocument/2006/relationships/image" Target="../media/image51.jpeg"/><Relationship Id="rId21" Type="http://schemas.openxmlformats.org/officeDocument/2006/relationships/image" Target="../media/image44.jpeg"/><Relationship Id="rId7" Type="http://schemas.openxmlformats.org/officeDocument/2006/relationships/image" Target="../media/image58.jpeg"/><Relationship Id="rId12" Type="http://schemas.openxmlformats.org/officeDocument/2006/relationships/image" Target="../media/image81.jpeg"/><Relationship Id="rId17" Type="http://schemas.openxmlformats.org/officeDocument/2006/relationships/image" Target="../media/image57.jpeg"/><Relationship Id="rId2" Type="http://schemas.openxmlformats.org/officeDocument/2006/relationships/image" Target="../media/image50.jpeg"/><Relationship Id="rId16" Type="http://schemas.openxmlformats.org/officeDocument/2006/relationships/image" Target="../media/image46.jpe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80.jpeg"/><Relationship Id="rId5" Type="http://schemas.openxmlformats.org/officeDocument/2006/relationships/image" Target="../media/image61.jpeg"/><Relationship Id="rId15" Type="http://schemas.openxmlformats.org/officeDocument/2006/relationships/image" Target="../media/image45.jpeg"/><Relationship Id="rId10" Type="http://schemas.openxmlformats.org/officeDocument/2006/relationships/image" Target="../media/image79.jpeg"/><Relationship Id="rId19" Type="http://schemas.openxmlformats.org/officeDocument/2006/relationships/image" Target="../media/image48.jpeg"/><Relationship Id="rId4" Type="http://schemas.openxmlformats.org/officeDocument/2006/relationships/image" Target="../media/image60.jpeg"/><Relationship Id="rId9" Type="http://schemas.openxmlformats.org/officeDocument/2006/relationships/image" Target="../media/image78.jpeg"/><Relationship Id="rId1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26" Type="http://schemas.openxmlformats.org/officeDocument/2006/relationships/image" Target="../media/image27.jpg"/><Relationship Id="rId3" Type="http://schemas.openxmlformats.org/officeDocument/2006/relationships/image" Target="../media/image4.jpg"/><Relationship Id="rId21" Type="http://schemas.openxmlformats.org/officeDocument/2006/relationships/image" Target="../media/image22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5" Type="http://schemas.openxmlformats.org/officeDocument/2006/relationships/image" Target="../media/image26.jpg"/><Relationship Id="rId2" Type="http://schemas.openxmlformats.org/officeDocument/2006/relationships/image" Target="../media/image3.png"/><Relationship Id="rId16" Type="http://schemas.openxmlformats.org/officeDocument/2006/relationships/image" Target="../media/image17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24" Type="http://schemas.openxmlformats.org/officeDocument/2006/relationships/image" Target="../media/image25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23" Type="http://schemas.openxmlformats.org/officeDocument/2006/relationships/image" Target="../media/image24.jpg"/><Relationship Id="rId28" Type="http://schemas.openxmlformats.org/officeDocument/2006/relationships/image" Target="../media/image29.jp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jpg"/><Relationship Id="rId27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26" Type="http://schemas.openxmlformats.org/officeDocument/2006/relationships/image" Target="../media/image54.jpeg"/><Relationship Id="rId39" Type="http://schemas.openxmlformats.org/officeDocument/2006/relationships/image" Target="../media/image67.jpeg"/><Relationship Id="rId3" Type="http://schemas.openxmlformats.org/officeDocument/2006/relationships/image" Target="../media/image31.jpeg"/><Relationship Id="rId21" Type="http://schemas.openxmlformats.org/officeDocument/2006/relationships/image" Target="../media/image49.jpeg"/><Relationship Id="rId34" Type="http://schemas.openxmlformats.org/officeDocument/2006/relationships/image" Target="../media/image62.jpeg"/><Relationship Id="rId42" Type="http://schemas.openxmlformats.org/officeDocument/2006/relationships/image" Target="../media/image70.jpeg"/><Relationship Id="rId47" Type="http://schemas.openxmlformats.org/officeDocument/2006/relationships/image" Target="../media/image75.jpeg"/><Relationship Id="rId50" Type="http://schemas.openxmlformats.org/officeDocument/2006/relationships/image" Target="../media/image78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5" Type="http://schemas.openxmlformats.org/officeDocument/2006/relationships/image" Target="../media/image53.jpeg"/><Relationship Id="rId33" Type="http://schemas.openxmlformats.org/officeDocument/2006/relationships/image" Target="../media/image61.jpeg"/><Relationship Id="rId38" Type="http://schemas.openxmlformats.org/officeDocument/2006/relationships/image" Target="../media/image66.jpeg"/><Relationship Id="rId46" Type="http://schemas.openxmlformats.org/officeDocument/2006/relationships/image" Target="../media/image74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29" Type="http://schemas.openxmlformats.org/officeDocument/2006/relationships/image" Target="../media/image57.jpeg"/><Relationship Id="rId41" Type="http://schemas.openxmlformats.org/officeDocument/2006/relationships/image" Target="../media/image69.jpeg"/><Relationship Id="rId54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24" Type="http://schemas.openxmlformats.org/officeDocument/2006/relationships/image" Target="../media/image52.jpeg"/><Relationship Id="rId32" Type="http://schemas.openxmlformats.org/officeDocument/2006/relationships/image" Target="../media/image60.jpeg"/><Relationship Id="rId37" Type="http://schemas.openxmlformats.org/officeDocument/2006/relationships/image" Target="../media/image65.jpeg"/><Relationship Id="rId40" Type="http://schemas.openxmlformats.org/officeDocument/2006/relationships/image" Target="../media/image68.jpeg"/><Relationship Id="rId45" Type="http://schemas.openxmlformats.org/officeDocument/2006/relationships/image" Target="../media/image73.jpeg"/><Relationship Id="rId53" Type="http://schemas.openxmlformats.org/officeDocument/2006/relationships/image" Target="../media/image81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23" Type="http://schemas.openxmlformats.org/officeDocument/2006/relationships/image" Target="../media/image51.jpeg"/><Relationship Id="rId28" Type="http://schemas.openxmlformats.org/officeDocument/2006/relationships/image" Target="../media/image56.jpeg"/><Relationship Id="rId36" Type="http://schemas.openxmlformats.org/officeDocument/2006/relationships/image" Target="../media/image64.jpeg"/><Relationship Id="rId49" Type="http://schemas.openxmlformats.org/officeDocument/2006/relationships/image" Target="../media/image77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31" Type="http://schemas.openxmlformats.org/officeDocument/2006/relationships/image" Target="../media/image59.jpeg"/><Relationship Id="rId44" Type="http://schemas.openxmlformats.org/officeDocument/2006/relationships/image" Target="../media/image72.jpeg"/><Relationship Id="rId52" Type="http://schemas.openxmlformats.org/officeDocument/2006/relationships/image" Target="../media/image80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Relationship Id="rId22" Type="http://schemas.openxmlformats.org/officeDocument/2006/relationships/image" Target="../media/image50.jpeg"/><Relationship Id="rId27" Type="http://schemas.openxmlformats.org/officeDocument/2006/relationships/image" Target="../media/image55.jpeg"/><Relationship Id="rId30" Type="http://schemas.openxmlformats.org/officeDocument/2006/relationships/image" Target="../media/image58.jpeg"/><Relationship Id="rId35" Type="http://schemas.openxmlformats.org/officeDocument/2006/relationships/image" Target="../media/image63.jpeg"/><Relationship Id="rId43" Type="http://schemas.openxmlformats.org/officeDocument/2006/relationships/image" Target="../media/image71.jpeg"/><Relationship Id="rId48" Type="http://schemas.openxmlformats.org/officeDocument/2006/relationships/image" Target="../media/image76.jpeg"/><Relationship Id="rId8" Type="http://schemas.openxmlformats.org/officeDocument/2006/relationships/image" Target="../media/image36.jpeg"/><Relationship Id="rId51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26" Type="http://schemas.openxmlformats.org/officeDocument/2006/relationships/image" Target="../media/image54.jpeg"/><Relationship Id="rId39" Type="http://schemas.openxmlformats.org/officeDocument/2006/relationships/image" Target="../media/image67.jpeg"/><Relationship Id="rId3" Type="http://schemas.openxmlformats.org/officeDocument/2006/relationships/image" Target="../media/image31.jpeg"/><Relationship Id="rId21" Type="http://schemas.openxmlformats.org/officeDocument/2006/relationships/image" Target="../media/image49.jpeg"/><Relationship Id="rId34" Type="http://schemas.openxmlformats.org/officeDocument/2006/relationships/image" Target="../media/image62.jpeg"/><Relationship Id="rId42" Type="http://schemas.openxmlformats.org/officeDocument/2006/relationships/image" Target="../media/image70.jpeg"/><Relationship Id="rId47" Type="http://schemas.openxmlformats.org/officeDocument/2006/relationships/image" Target="../media/image75.jpeg"/><Relationship Id="rId50" Type="http://schemas.openxmlformats.org/officeDocument/2006/relationships/image" Target="../media/image78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5" Type="http://schemas.openxmlformats.org/officeDocument/2006/relationships/image" Target="../media/image53.jpeg"/><Relationship Id="rId33" Type="http://schemas.openxmlformats.org/officeDocument/2006/relationships/image" Target="../media/image61.jpeg"/><Relationship Id="rId38" Type="http://schemas.openxmlformats.org/officeDocument/2006/relationships/image" Target="../media/image66.jpeg"/><Relationship Id="rId46" Type="http://schemas.openxmlformats.org/officeDocument/2006/relationships/image" Target="../media/image74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29" Type="http://schemas.openxmlformats.org/officeDocument/2006/relationships/image" Target="../media/image57.jpeg"/><Relationship Id="rId41" Type="http://schemas.openxmlformats.org/officeDocument/2006/relationships/image" Target="../media/image69.jpeg"/><Relationship Id="rId54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24" Type="http://schemas.openxmlformats.org/officeDocument/2006/relationships/image" Target="../media/image52.jpeg"/><Relationship Id="rId32" Type="http://schemas.openxmlformats.org/officeDocument/2006/relationships/image" Target="../media/image60.jpeg"/><Relationship Id="rId37" Type="http://schemas.openxmlformats.org/officeDocument/2006/relationships/image" Target="../media/image65.jpeg"/><Relationship Id="rId40" Type="http://schemas.openxmlformats.org/officeDocument/2006/relationships/image" Target="../media/image68.jpeg"/><Relationship Id="rId45" Type="http://schemas.openxmlformats.org/officeDocument/2006/relationships/image" Target="../media/image73.jpeg"/><Relationship Id="rId53" Type="http://schemas.openxmlformats.org/officeDocument/2006/relationships/image" Target="../media/image81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23" Type="http://schemas.openxmlformats.org/officeDocument/2006/relationships/image" Target="../media/image51.jpeg"/><Relationship Id="rId28" Type="http://schemas.openxmlformats.org/officeDocument/2006/relationships/image" Target="../media/image56.jpeg"/><Relationship Id="rId36" Type="http://schemas.openxmlformats.org/officeDocument/2006/relationships/image" Target="../media/image64.jpeg"/><Relationship Id="rId49" Type="http://schemas.openxmlformats.org/officeDocument/2006/relationships/image" Target="../media/image77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31" Type="http://schemas.openxmlformats.org/officeDocument/2006/relationships/image" Target="../media/image59.jpeg"/><Relationship Id="rId44" Type="http://schemas.openxmlformats.org/officeDocument/2006/relationships/image" Target="../media/image72.jpeg"/><Relationship Id="rId52" Type="http://schemas.openxmlformats.org/officeDocument/2006/relationships/image" Target="../media/image80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Relationship Id="rId22" Type="http://schemas.openxmlformats.org/officeDocument/2006/relationships/image" Target="../media/image50.jpeg"/><Relationship Id="rId27" Type="http://schemas.openxmlformats.org/officeDocument/2006/relationships/image" Target="../media/image55.jpeg"/><Relationship Id="rId30" Type="http://schemas.openxmlformats.org/officeDocument/2006/relationships/image" Target="../media/image58.jpeg"/><Relationship Id="rId35" Type="http://schemas.openxmlformats.org/officeDocument/2006/relationships/image" Target="../media/image63.jpeg"/><Relationship Id="rId43" Type="http://schemas.openxmlformats.org/officeDocument/2006/relationships/image" Target="../media/image71.jpeg"/><Relationship Id="rId48" Type="http://schemas.openxmlformats.org/officeDocument/2006/relationships/image" Target="../media/image76.jpeg"/><Relationship Id="rId8" Type="http://schemas.openxmlformats.org/officeDocument/2006/relationships/image" Target="../media/image36.jpeg"/><Relationship Id="rId51" Type="http://schemas.openxmlformats.org/officeDocument/2006/relationships/image" Target="../media/image7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71.jpeg"/><Relationship Id="rId18" Type="http://schemas.openxmlformats.org/officeDocument/2006/relationships/image" Target="../media/image34.jpeg"/><Relationship Id="rId3" Type="http://schemas.openxmlformats.org/officeDocument/2006/relationships/image" Target="../media/image31.jpeg"/><Relationship Id="rId21" Type="http://schemas.openxmlformats.org/officeDocument/2006/relationships/image" Target="../media/image75.jpeg"/><Relationship Id="rId7" Type="http://schemas.openxmlformats.org/officeDocument/2006/relationships/image" Target="../media/image36.jpeg"/><Relationship Id="rId12" Type="http://schemas.openxmlformats.org/officeDocument/2006/relationships/image" Target="../media/image56.jpeg"/><Relationship Id="rId17" Type="http://schemas.openxmlformats.org/officeDocument/2006/relationships/image" Target="../media/image53.jpeg"/><Relationship Id="rId25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0.jpe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55.jpeg"/><Relationship Id="rId24" Type="http://schemas.openxmlformats.org/officeDocument/2006/relationships/image" Target="../media/image65.jpeg"/><Relationship Id="rId5" Type="http://schemas.openxmlformats.org/officeDocument/2006/relationships/image" Target="../media/image33.jpeg"/><Relationship Id="rId15" Type="http://schemas.openxmlformats.org/officeDocument/2006/relationships/image" Target="../media/image38.jpeg"/><Relationship Id="rId23" Type="http://schemas.openxmlformats.org/officeDocument/2006/relationships/image" Target="../media/image64.jpeg"/><Relationship Id="rId10" Type="http://schemas.openxmlformats.org/officeDocument/2006/relationships/image" Target="../media/image54.jpeg"/><Relationship Id="rId19" Type="http://schemas.openxmlformats.org/officeDocument/2006/relationships/image" Target="../media/image30.jpeg"/><Relationship Id="rId4" Type="http://schemas.openxmlformats.org/officeDocument/2006/relationships/image" Target="../media/image32.jpeg"/><Relationship Id="rId9" Type="http://schemas.openxmlformats.org/officeDocument/2006/relationships/image" Target="../media/image39.jpeg"/><Relationship Id="rId14" Type="http://schemas.openxmlformats.org/officeDocument/2006/relationships/image" Target="../media/image72.jpeg"/><Relationship Id="rId22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72.jpeg"/><Relationship Id="rId18" Type="http://schemas.openxmlformats.org/officeDocument/2006/relationships/image" Target="../media/image30.jpeg"/><Relationship Id="rId3" Type="http://schemas.openxmlformats.org/officeDocument/2006/relationships/image" Target="../media/image32.jpeg"/><Relationship Id="rId21" Type="http://schemas.openxmlformats.org/officeDocument/2006/relationships/image" Target="../media/image52.jpeg"/><Relationship Id="rId7" Type="http://schemas.openxmlformats.org/officeDocument/2006/relationships/image" Target="../media/image37.jpeg"/><Relationship Id="rId12" Type="http://schemas.openxmlformats.org/officeDocument/2006/relationships/image" Target="../media/image71.jpeg"/><Relationship Id="rId17" Type="http://schemas.openxmlformats.org/officeDocument/2006/relationships/image" Target="../media/image34.jpeg"/><Relationship Id="rId2" Type="http://schemas.openxmlformats.org/officeDocument/2006/relationships/image" Target="../media/image31.jpeg"/><Relationship Id="rId16" Type="http://schemas.openxmlformats.org/officeDocument/2006/relationships/image" Target="../media/image53.jpeg"/><Relationship Id="rId20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56.jpeg"/><Relationship Id="rId24" Type="http://schemas.openxmlformats.org/officeDocument/2006/relationships/image" Target="../media/image66.jpeg"/><Relationship Id="rId5" Type="http://schemas.openxmlformats.org/officeDocument/2006/relationships/image" Target="../media/image35.jpeg"/><Relationship Id="rId15" Type="http://schemas.openxmlformats.org/officeDocument/2006/relationships/image" Target="../media/image70.jpeg"/><Relationship Id="rId23" Type="http://schemas.openxmlformats.org/officeDocument/2006/relationships/image" Target="../media/image65.jpeg"/><Relationship Id="rId10" Type="http://schemas.openxmlformats.org/officeDocument/2006/relationships/image" Target="../media/image55.jpeg"/><Relationship Id="rId19" Type="http://schemas.openxmlformats.org/officeDocument/2006/relationships/image" Target="../media/image73.jpeg"/><Relationship Id="rId4" Type="http://schemas.openxmlformats.org/officeDocument/2006/relationships/image" Target="../media/image33.jpeg"/><Relationship Id="rId9" Type="http://schemas.openxmlformats.org/officeDocument/2006/relationships/image" Target="../media/image54.jpeg"/><Relationship Id="rId14" Type="http://schemas.openxmlformats.org/officeDocument/2006/relationships/image" Target="../media/image38.jpeg"/><Relationship Id="rId22" Type="http://schemas.openxmlformats.org/officeDocument/2006/relationships/image" Target="../media/image6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86.jpg"/><Relationship Id="rId18" Type="http://schemas.openxmlformats.org/officeDocument/2006/relationships/image" Target="../media/image60.jpeg"/><Relationship Id="rId3" Type="http://schemas.openxmlformats.org/officeDocument/2006/relationships/image" Target="../media/image32.jpeg"/><Relationship Id="rId21" Type="http://schemas.openxmlformats.org/officeDocument/2006/relationships/image" Target="../media/image75.jpeg"/><Relationship Id="rId7" Type="http://schemas.openxmlformats.org/officeDocument/2006/relationships/image" Target="../media/image11.jpg"/><Relationship Id="rId12" Type="http://schemas.openxmlformats.org/officeDocument/2006/relationships/image" Target="../media/image85.jpg"/><Relationship Id="rId17" Type="http://schemas.openxmlformats.org/officeDocument/2006/relationships/image" Target="../media/image59.jpeg"/><Relationship Id="rId2" Type="http://schemas.openxmlformats.org/officeDocument/2006/relationships/image" Target="../media/image31.jpeg"/><Relationship Id="rId16" Type="http://schemas.openxmlformats.org/officeDocument/2006/relationships/image" Target="../media/image71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84.jpg"/><Relationship Id="rId5" Type="http://schemas.openxmlformats.org/officeDocument/2006/relationships/image" Target="../media/image9.jpg"/><Relationship Id="rId15" Type="http://schemas.openxmlformats.org/officeDocument/2006/relationships/image" Target="../media/image70.jpeg"/><Relationship Id="rId10" Type="http://schemas.openxmlformats.org/officeDocument/2006/relationships/image" Target="../media/image83.jpg"/><Relationship Id="rId19" Type="http://schemas.openxmlformats.org/officeDocument/2006/relationships/image" Target="../media/image61.jpeg"/><Relationship Id="rId4" Type="http://schemas.openxmlformats.org/officeDocument/2006/relationships/image" Target="../media/image36.jpeg"/><Relationship Id="rId9" Type="http://schemas.openxmlformats.org/officeDocument/2006/relationships/image" Target="../media/image8.jpg"/><Relationship Id="rId1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86.jpg"/><Relationship Id="rId18" Type="http://schemas.openxmlformats.org/officeDocument/2006/relationships/image" Target="../media/image60.jpeg"/><Relationship Id="rId3" Type="http://schemas.openxmlformats.org/officeDocument/2006/relationships/image" Target="../media/image32.jpeg"/><Relationship Id="rId21" Type="http://schemas.openxmlformats.org/officeDocument/2006/relationships/image" Target="../media/image75.jpeg"/><Relationship Id="rId7" Type="http://schemas.openxmlformats.org/officeDocument/2006/relationships/image" Target="../media/image11.jpg"/><Relationship Id="rId12" Type="http://schemas.openxmlformats.org/officeDocument/2006/relationships/image" Target="../media/image85.jpg"/><Relationship Id="rId17" Type="http://schemas.openxmlformats.org/officeDocument/2006/relationships/image" Target="../media/image59.jpeg"/><Relationship Id="rId2" Type="http://schemas.openxmlformats.org/officeDocument/2006/relationships/image" Target="../media/image31.jpeg"/><Relationship Id="rId16" Type="http://schemas.openxmlformats.org/officeDocument/2006/relationships/image" Target="../media/image71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84.jpg"/><Relationship Id="rId5" Type="http://schemas.openxmlformats.org/officeDocument/2006/relationships/image" Target="../media/image9.jpg"/><Relationship Id="rId15" Type="http://schemas.openxmlformats.org/officeDocument/2006/relationships/image" Target="../media/image70.jpeg"/><Relationship Id="rId10" Type="http://schemas.openxmlformats.org/officeDocument/2006/relationships/image" Target="../media/image83.jpg"/><Relationship Id="rId19" Type="http://schemas.openxmlformats.org/officeDocument/2006/relationships/image" Target="../media/image61.jpeg"/><Relationship Id="rId4" Type="http://schemas.openxmlformats.org/officeDocument/2006/relationships/image" Target="../media/image36.jpeg"/><Relationship Id="rId9" Type="http://schemas.openxmlformats.org/officeDocument/2006/relationships/image" Target="../media/image8.jp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68.jpeg"/><Relationship Id="rId18" Type="http://schemas.openxmlformats.org/officeDocument/2006/relationships/image" Target="../media/image67.jpeg"/><Relationship Id="rId3" Type="http://schemas.openxmlformats.org/officeDocument/2006/relationships/image" Target="../media/image51.jpeg"/><Relationship Id="rId21" Type="http://schemas.openxmlformats.org/officeDocument/2006/relationships/image" Target="../media/image44.jpeg"/><Relationship Id="rId7" Type="http://schemas.openxmlformats.org/officeDocument/2006/relationships/image" Target="../media/image58.jpeg"/><Relationship Id="rId12" Type="http://schemas.openxmlformats.org/officeDocument/2006/relationships/image" Target="../media/image81.jpeg"/><Relationship Id="rId17" Type="http://schemas.openxmlformats.org/officeDocument/2006/relationships/image" Target="../media/image57.jpeg"/><Relationship Id="rId2" Type="http://schemas.openxmlformats.org/officeDocument/2006/relationships/image" Target="../media/image50.jpeg"/><Relationship Id="rId16" Type="http://schemas.openxmlformats.org/officeDocument/2006/relationships/image" Target="../media/image46.jpe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80.jpeg"/><Relationship Id="rId5" Type="http://schemas.openxmlformats.org/officeDocument/2006/relationships/image" Target="../media/image61.jpeg"/><Relationship Id="rId15" Type="http://schemas.openxmlformats.org/officeDocument/2006/relationships/image" Target="../media/image45.jpeg"/><Relationship Id="rId10" Type="http://schemas.openxmlformats.org/officeDocument/2006/relationships/image" Target="../media/image79.jpeg"/><Relationship Id="rId19" Type="http://schemas.openxmlformats.org/officeDocument/2006/relationships/image" Target="../media/image48.jpeg"/><Relationship Id="rId4" Type="http://schemas.openxmlformats.org/officeDocument/2006/relationships/image" Target="../media/image60.jpeg"/><Relationship Id="rId9" Type="http://schemas.openxmlformats.org/officeDocument/2006/relationships/image" Target="../media/image78.jpeg"/><Relationship Id="rId14" Type="http://schemas.openxmlformats.org/officeDocument/2006/relationships/image" Target="../media/image6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4294967295"/>
          </p:nvPr>
        </p:nvSpPr>
        <p:spPr>
          <a:xfrm>
            <a:off x="273001" y="6264000"/>
            <a:ext cx="1439999" cy="360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v-SE" sz="2000" dirty="0" smtClean="0">
                <a:latin typeface="Arial Black" panose="020B0A04020102020204" pitchFamily="34" charset="0"/>
              </a:rPr>
              <a:t>Lektion 9</a:t>
            </a:r>
            <a:endParaRPr lang="sv-SE" sz="2000" dirty="0">
              <a:latin typeface="Arial Black" panose="020B0A04020102020204" pitchFamily="34" charset="0"/>
            </a:endParaRPr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2748000" y="4329000"/>
            <a:ext cx="4545000" cy="112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Korsstöld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Toppa eller maska</a:t>
            </a:r>
            <a:endParaRPr lang="sv-S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953730" y="1494505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5" name="Bildobjekt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3" y="2408947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6" y="2389282"/>
            <a:ext cx="86644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99" y="2389286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95" y="2389286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17" y="2389286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2" name="Rubrik 3"/>
          <p:cNvSpPr>
            <a:spLocks noGrp="1"/>
          </p:cNvSpPr>
          <p:nvPr>
            <p:ph type="title"/>
          </p:nvPr>
        </p:nvSpPr>
        <p:spPr>
          <a:xfrm>
            <a:off x="140266" y="160143"/>
            <a:ext cx="8344973" cy="685428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Trumfa ut när damen saknas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296484" y="5503418"/>
            <a:ext cx="2377889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Syd spelar </a:t>
            </a:r>
            <a:r>
              <a:rPr lang="sv-SE" altLang="sv-SE" sz="2000" dirty="0">
                <a:solidFill>
                  <a:srgbClr val="006600"/>
                </a:solidFill>
                <a:latin typeface="+mn-lt"/>
              </a:rPr>
              <a:t>5</a:t>
            </a:r>
            <a:r>
              <a:rPr lang="sv-SE" altLang="sv-SE" sz="2000" dirty="0" smtClean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</a:t>
            </a:r>
            <a:endParaRPr lang="sv-SE" altLang="sv-SE" sz="2000" dirty="0" smtClean="0">
              <a:solidFill>
                <a:srgbClr val="006600"/>
              </a:solidFill>
              <a:latin typeface="+mn-lt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och ska trumfa ut.</a:t>
            </a:r>
            <a:endParaRPr lang="sv-SE" altLang="sv-SE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3146323" y="3041844"/>
            <a:ext cx="331347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Med åtta trumf,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ska vi maska ut damen.</a:t>
            </a:r>
            <a:endParaRPr lang="sv-SE" altLang="sv-SE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83" y="904610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83" y="4709695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69" y="3097204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20" y="4709695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12" y="3097204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26" y="4709695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8" y="3097204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24" y="904610"/>
            <a:ext cx="87185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05" y="904610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22" y="904610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8" y="3097204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83" y="3097204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22" y="4709695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31" y="4719526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14" y="914442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11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64730" y="228969"/>
            <a:ext cx="2907735" cy="685428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Korsstöld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pic>
        <p:nvPicPr>
          <p:cNvPr id="38" name="Bildobjekt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33" y="282963"/>
            <a:ext cx="3365284" cy="2767824"/>
          </a:xfrm>
          <a:prstGeom prst="rect">
            <a:avLst/>
          </a:prstGeom>
        </p:spPr>
      </p:pic>
      <p:grpSp>
        <p:nvGrpSpPr>
          <p:cNvPr id="67" name="Grupp 66"/>
          <p:cNvGrpSpPr/>
          <p:nvPr/>
        </p:nvGrpSpPr>
        <p:grpSpPr>
          <a:xfrm>
            <a:off x="560439" y="601994"/>
            <a:ext cx="1243216" cy="3541404"/>
            <a:chOff x="763231" y="1388134"/>
            <a:chExt cx="849468" cy="2419780"/>
          </a:xfrm>
          <a:scene3d>
            <a:camera prst="orthographicFront">
              <a:rot lat="2400000" lon="0" rev="0"/>
            </a:camera>
            <a:lightRig rig="threePt" dir="t"/>
          </a:scene3d>
        </p:grpSpPr>
        <p:pic>
          <p:nvPicPr>
            <p:cNvPr id="10" name="Bildobjekt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05" y="1388134"/>
              <a:ext cx="829121" cy="130217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75" y="1714549"/>
              <a:ext cx="844381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1" name="Bildobjekt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31" y="2084004"/>
              <a:ext cx="849468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8" name="Bildobjekt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48" y="2505735"/>
              <a:ext cx="824035" cy="130217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68" name="Grupp 67"/>
          <p:cNvGrpSpPr/>
          <p:nvPr/>
        </p:nvGrpSpPr>
        <p:grpSpPr>
          <a:xfrm>
            <a:off x="1974351" y="555692"/>
            <a:ext cx="1256735" cy="3742688"/>
            <a:chOff x="1949149" y="1388134"/>
            <a:chExt cx="858705" cy="2557314"/>
          </a:xfrm>
          <a:scene3d>
            <a:camera prst="orthographicFront">
              <a:rot lat="2400000" lon="0" rev="0"/>
            </a:camera>
            <a:lightRig rig="threePt" dir="t"/>
          </a:scene3d>
        </p:grpSpPr>
        <p:pic>
          <p:nvPicPr>
            <p:cNvPr id="42" name="Bildobjekt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1103" y="1388134"/>
              <a:ext cx="824035" cy="130217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45" name="Bildobjekt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386" y="1695560"/>
              <a:ext cx="849468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46" name="Bildobjekt 4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560" y="2008072"/>
              <a:ext cx="829121" cy="131235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47" name="Bildobjekt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016" y="2325670"/>
              <a:ext cx="834208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48" name="Bildobjekt 4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149" y="2638183"/>
              <a:ext cx="849468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69" name="Grupp 68"/>
          <p:cNvGrpSpPr/>
          <p:nvPr/>
        </p:nvGrpSpPr>
        <p:grpSpPr>
          <a:xfrm>
            <a:off x="3419786" y="554010"/>
            <a:ext cx="1243217" cy="3654195"/>
            <a:chOff x="3209912" y="1388134"/>
            <a:chExt cx="849469" cy="2496849"/>
          </a:xfrm>
          <a:scene3d>
            <a:camera prst="orthographicFront">
              <a:rot lat="2400000" lon="0" rev="0"/>
            </a:camera>
            <a:lightRig rig="threePt" dir="t"/>
          </a:scene3d>
        </p:grpSpPr>
        <p:pic>
          <p:nvPicPr>
            <p:cNvPr id="49" name="Bildobjekt 4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543" y="1388134"/>
              <a:ext cx="834208" cy="132761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0" name="Bildobjekt 4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913" y="1791580"/>
              <a:ext cx="849468" cy="131235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1" name="Bildobjekt 5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543" y="2167125"/>
              <a:ext cx="834208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2" name="Bildobjekt 5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912" y="2552285"/>
              <a:ext cx="849468" cy="133269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66" name="Grupp 65"/>
          <p:cNvGrpSpPr/>
          <p:nvPr/>
        </p:nvGrpSpPr>
        <p:grpSpPr>
          <a:xfrm>
            <a:off x="823116" y="4018417"/>
            <a:ext cx="3583525" cy="2618358"/>
            <a:chOff x="1459622" y="3263113"/>
            <a:chExt cx="2318054" cy="1617154"/>
          </a:xfrm>
        </p:grpSpPr>
        <p:pic>
          <p:nvPicPr>
            <p:cNvPr id="53" name="Bildobjekt 5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55511">
              <a:off x="1459622" y="3392430"/>
              <a:ext cx="849468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4" name="Bildobjekt 5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6749">
              <a:off x="1577548" y="3355480"/>
              <a:ext cx="844381" cy="131235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5" name="Bildobjekt 5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0755">
              <a:off x="1690395" y="3318536"/>
              <a:ext cx="824035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6" name="Bildobjekt 5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5731">
              <a:off x="1829078" y="3290822"/>
              <a:ext cx="824035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7" name="Bildobjekt 5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8232">
              <a:off x="1967756" y="3263113"/>
              <a:ext cx="849468" cy="132761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8" name="Bildobjekt 5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7556">
              <a:off x="2113396" y="3281585"/>
              <a:ext cx="824035" cy="130217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9" name="Bildobjekt 5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0809">
              <a:off x="2233601" y="3300061"/>
              <a:ext cx="839295" cy="130726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0" name="Bildobjekt 5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9834" y="3337006"/>
              <a:ext cx="844381" cy="130217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1" name="Bildobjekt 6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809">
              <a:off x="2463445" y="3364714"/>
              <a:ext cx="829121" cy="130726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2" name="Bildobjekt 6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782">
              <a:off x="2579499" y="3392424"/>
              <a:ext cx="844381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3" name="Bildobjekt 62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7264">
              <a:off x="2710815" y="3438604"/>
              <a:ext cx="849468" cy="130217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4" name="Bildobjekt 63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7211">
              <a:off x="2828743" y="3494017"/>
              <a:ext cx="849468" cy="131235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5" name="Bildobjekt 64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5076">
              <a:off x="2928208" y="3567915"/>
              <a:ext cx="849468" cy="131235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8" name="Grupp 7"/>
          <p:cNvGrpSpPr/>
          <p:nvPr/>
        </p:nvGrpSpPr>
        <p:grpSpPr>
          <a:xfrm>
            <a:off x="197517" y="3705788"/>
            <a:ext cx="1341520" cy="397545"/>
            <a:chOff x="197517" y="3705788"/>
            <a:chExt cx="1341520" cy="397545"/>
          </a:xfrm>
        </p:grpSpPr>
        <p:sp>
          <p:nvSpPr>
            <p:cNvPr id="40" name="Rectangle 3"/>
            <p:cNvSpPr>
              <a:spLocks noChangeArrowheads="1"/>
            </p:cNvSpPr>
            <p:nvPr/>
          </p:nvSpPr>
          <p:spPr bwMode="auto">
            <a:xfrm>
              <a:off x="197517" y="3705788"/>
              <a:ext cx="1341520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000" dirty="0" smtClean="0">
                  <a:latin typeface="+mn-lt"/>
                </a:rPr>
                <a:t>Utspel:    K</a:t>
              </a:r>
              <a:endParaRPr lang="sv-SE" altLang="sv-SE" sz="2000" dirty="0">
                <a:latin typeface="+mn-lt"/>
              </a:endParaRPr>
            </a:p>
          </p:txBody>
        </p:sp>
        <p:sp>
          <p:nvSpPr>
            <p:cNvPr id="71" name="Freeform 22"/>
            <p:cNvSpPr>
              <a:spLocks/>
            </p:cNvSpPr>
            <p:nvPr/>
          </p:nvSpPr>
          <p:spPr bwMode="blackWhite">
            <a:xfrm>
              <a:off x="1084450" y="3818870"/>
              <a:ext cx="153861" cy="153860"/>
            </a:xfrm>
            <a:custGeom>
              <a:avLst/>
              <a:gdLst>
                <a:gd name="T0" fmla="*/ 2147483646 w 169"/>
                <a:gd name="T1" fmla="*/ 2147483646 h 183"/>
                <a:gd name="T2" fmla="*/ 2147483646 w 169"/>
                <a:gd name="T3" fmla="*/ 2147483646 h 183"/>
                <a:gd name="T4" fmla="*/ 2147483646 w 169"/>
                <a:gd name="T5" fmla="*/ 2147483646 h 183"/>
                <a:gd name="T6" fmla="*/ 2147483646 w 169"/>
                <a:gd name="T7" fmla="*/ 2147483646 h 183"/>
                <a:gd name="T8" fmla="*/ 2147483646 w 169"/>
                <a:gd name="T9" fmla="*/ 0 h 183"/>
                <a:gd name="T10" fmla="*/ 2147483646 w 169"/>
                <a:gd name="T11" fmla="*/ 2147483646 h 183"/>
                <a:gd name="T12" fmla="*/ 2147483646 w 169"/>
                <a:gd name="T13" fmla="*/ 2147483646 h 183"/>
                <a:gd name="T14" fmla="*/ 2147483646 w 169"/>
                <a:gd name="T15" fmla="*/ 2147483646 h 183"/>
                <a:gd name="T16" fmla="*/ 2147483646 w 169"/>
                <a:gd name="T17" fmla="*/ 2147483646 h 183"/>
                <a:gd name="T18" fmla="*/ 2147483646 w 169"/>
                <a:gd name="T19" fmla="*/ 2147483646 h 183"/>
                <a:gd name="T20" fmla="*/ 2147483646 w 169"/>
                <a:gd name="T21" fmla="*/ 2147483646 h 183"/>
                <a:gd name="T22" fmla="*/ 2147483646 w 169"/>
                <a:gd name="T23" fmla="*/ 2147483646 h 183"/>
                <a:gd name="T24" fmla="*/ 2147483646 w 169"/>
                <a:gd name="T25" fmla="*/ 2147483646 h 183"/>
                <a:gd name="T26" fmla="*/ 2147483646 w 169"/>
                <a:gd name="T27" fmla="*/ 2147483646 h 183"/>
                <a:gd name="T28" fmla="*/ 2147483646 w 169"/>
                <a:gd name="T29" fmla="*/ 2147483646 h 183"/>
                <a:gd name="T30" fmla="*/ 2147483646 w 169"/>
                <a:gd name="T31" fmla="*/ 2147483646 h 183"/>
                <a:gd name="T32" fmla="*/ 2147483646 w 169"/>
                <a:gd name="T33" fmla="*/ 2147483646 h 183"/>
                <a:gd name="T34" fmla="*/ 2147483646 w 169"/>
                <a:gd name="T35" fmla="*/ 2147483646 h 183"/>
                <a:gd name="T36" fmla="*/ 0 w 169"/>
                <a:gd name="T37" fmla="*/ 2147483646 h 183"/>
                <a:gd name="T38" fmla="*/ 2147483646 w 169"/>
                <a:gd name="T39" fmla="*/ 2147483646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183"/>
                <a:gd name="T62" fmla="*/ 169 w 169"/>
                <a:gd name="T63" fmla="*/ 183 h 1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183">
                  <a:moveTo>
                    <a:pt x="1" y="91"/>
                  </a:moveTo>
                  <a:lnTo>
                    <a:pt x="26" y="71"/>
                  </a:lnTo>
                  <a:lnTo>
                    <a:pt x="48" y="49"/>
                  </a:lnTo>
                  <a:lnTo>
                    <a:pt x="67" y="26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101" y="26"/>
                  </a:lnTo>
                  <a:lnTo>
                    <a:pt x="120" y="50"/>
                  </a:lnTo>
                  <a:lnTo>
                    <a:pt x="143" y="71"/>
                  </a:lnTo>
                  <a:lnTo>
                    <a:pt x="168" y="91"/>
                  </a:lnTo>
                  <a:lnTo>
                    <a:pt x="167" y="91"/>
                  </a:lnTo>
                  <a:lnTo>
                    <a:pt x="142" y="111"/>
                  </a:lnTo>
                  <a:lnTo>
                    <a:pt x="120" y="133"/>
                  </a:lnTo>
                  <a:lnTo>
                    <a:pt x="100" y="156"/>
                  </a:lnTo>
                  <a:lnTo>
                    <a:pt x="83" y="182"/>
                  </a:lnTo>
                  <a:lnTo>
                    <a:pt x="66" y="157"/>
                  </a:lnTo>
                  <a:lnTo>
                    <a:pt x="47" y="133"/>
                  </a:lnTo>
                  <a:lnTo>
                    <a:pt x="24" y="111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4652322" y="3952992"/>
            <a:ext cx="5042284" cy="1936428"/>
            <a:chOff x="4652322" y="3952992"/>
            <a:chExt cx="5042284" cy="1936428"/>
          </a:xfrm>
        </p:grpSpPr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4652322" y="3952992"/>
              <a:ext cx="5042284" cy="193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360363" indent="-360363"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b="1" dirty="0" smtClean="0">
                  <a:latin typeface="+mn-lt"/>
                </a:rPr>
                <a:t>A</a:t>
              </a:r>
              <a:r>
                <a:rPr lang="sv-SE" altLang="sv-SE" sz="2400" dirty="0" smtClean="0">
                  <a:latin typeface="+mn-lt"/>
                </a:rPr>
                <a:t> – Vi kan få max ett stick till om vi börjar med att trumfa ut. Tar vi för essen i     och </a:t>
              </a:r>
              <a:r>
                <a:rPr lang="sv-SE" altLang="sv-SE" sz="2400" dirty="0">
                  <a:latin typeface="+mn-lt"/>
                </a:rPr>
                <a:t> </a:t>
              </a:r>
              <a:r>
                <a:rPr lang="sv-SE" altLang="sv-SE" sz="2400" dirty="0" smtClean="0">
                  <a:latin typeface="+mn-lt"/>
                </a:rPr>
                <a:t>   och </a:t>
              </a:r>
              <a:r>
                <a:rPr lang="sv-SE" altLang="sv-SE" sz="2400" dirty="0">
                  <a:latin typeface="+mn-lt"/>
                </a:rPr>
                <a:t>d</a:t>
              </a:r>
              <a:r>
                <a:rPr lang="sv-SE" altLang="sv-SE" sz="2400" dirty="0" smtClean="0">
                  <a:latin typeface="+mn-lt"/>
                </a:rPr>
                <a:t>ärefter stjäl hjärter på ena handen och ruter på andra handen</a:t>
              </a:r>
              <a:r>
                <a:rPr lang="sv-SE" altLang="sv-SE" sz="2400" dirty="0">
                  <a:latin typeface="+mn-lt"/>
                </a:rPr>
                <a:t>,</a:t>
              </a:r>
              <a:r>
                <a:rPr lang="sv-SE" altLang="sv-SE" sz="2400" dirty="0" smtClean="0">
                  <a:latin typeface="+mn-lt"/>
                </a:rPr>
                <a:t> får vi 10 stick.</a:t>
              </a:r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blackWhite">
            <a:xfrm>
              <a:off x="6761892" y="4797680"/>
              <a:ext cx="230395" cy="243790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 sz="2000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blackWhite">
            <a:xfrm>
              <a:off x="6021901" y="4788989"/>
              <a:ext cx="245129" cy="245127"/>
            </a:xfrm>
            <a:custGeom>
              <a:avLst/>
              <a:gdLst>
                <a:gd name="T0" fmla="*/ 2147483646 w 169"/>
                <a:gd name="T1" fmla="*/ 2147483646 h 183"/>
                <a:gd name="T2" fmla="*/ 2147483646 w 169"/>
                <a:gd name="T3" fmla="*/ 2147483646 h 183"/>
                <a:gd name="T4" fmla="*/ 2147483646 w 169"/>
                <a:gd name="T5" fmla="*/ 2147483646 h 183"/>
                <a:gd name="T6" fmla="*/ 2147483646 w 169"/>
                <a:gd name="T7" fmla="*/ 2147483646 h 183"/>
                <a:gd name="T8" fmla="*/ 2147483646 w 169"/>
                <a:gd name="T9" fmla="*/ 0 h 183"/>
                <a:gd name="T10" fmla="*/ 2147483646 w 169"/>
                <a:gd name="T11" fmla="*/ 2147483646 h 183"/>
                <a:gd name="T12" fmla="*/ 2147483646 w 169"/>
                <a:gd name="T13" fmla="*/ 2147483646 h 183"/>
                <a:gd name="T14" fmla="*/ 2147483646 w 169"/>
                <a:gd name="T15" fmla="*/ 2147483646 h 183"/>
                <a:gd name="T16" fmla="*/ 2147483646 w 169"/>
                <a:gd name="T17" fmla="*/ 2147483646 h 183"/>
                <a:gd name="T18" fmla="*/ 2147483646 w 169"/>
                <a:gd name="T19" fmla="*/ 2147483646 h 183"/>
                <a:gd name="T20" fmla="*/ 2147483646 w 169"/>
                <a:gd name="T21" fmla="*/ 2147483646 h 183"/>
                <a:gd name="T22" fmla="*/ 2147483646 w 169"/>
                <a:gd name="T23" fmla="*/ 2147483646 h 183"/>
                <a:gd name="T24" fmla="*/ 2147483646 w 169"/>
                <a:gd name="T25" fmla="*/ 2147483646 h 183"/>
                <a:gd name="T26" fmla="*/ 2147483646 w 169"/>
                <a:gd name="T27" fmla="*/ 2147483646 h 183"/>
                <a:gd name="T28" fmla="*/ 2147483646 w 169"/>
                <a:gd name="T29" fmla="*/ 2147483646 h 183"/>
                <a:gd name="T30" fmla="*/ 2147483646 w 169"/>
                <a:gd name="T31" fmla="*/ 2147483646 h 183"/>
                <a:gd name="T32" fmla="*/ 2147483646 w 169"/>
                <a:gd name="T33" fmla="*/ 2147483646 h 183"/>
                <a:gd name="T34" fmla="*/ 2147483646 w 169"/>
                <a:gd name="T35" fmla="*/ 2147483646 h 183"/>
                <a:gd name="T36" fmla="*/ 0 w 169"/>
                <a:gd name="T37" fmla="*/ 2147483646 h 183"/>
                <a:gd name="T38" fmla="*/ 2147483646 w 169"/>
                <a:gd name="T39" fmla="*/ 2147483646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183"/>
                <a:gd name="T62" fmla="*/ 169 w 169"/>
                <a:gd name="T63" fmla="*/ 183 h 1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183">
                  <a:moveTo>
                    <a:pt x="1" y="91"/>
                  </a:moveTo>
                  <a:lnTo>
                    <a:pt x="26" y="71"/>
                  </a:lnTo>
                  <a:lnTo>
                    <a:pt x="48" y="49"/>
                  </a:lnTo>
                  <a:lnTo>
                    <a:pt x="67" y="26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101" y="26"/>
                  </a:lnTo>
                  <a:lnTo>
                    <a:pt x="120" y="50"/>
                  </a:lnTo>
                  <a:lnTo>
                    <a:pt x="143" y="71"/>
                  </a:lnTo>
                  <a:lnTo>
                    <a:pt x="168" y="91"/>
                  </a:lnTo>
                  <a:lnTo>
                    <a:pt x="167" y="91"/>
                  </a:lnTo>
                  <a:lnTo>
                    <a:pt x="142" y="111"/>
                  </a:lnTo>
                  <a:lnTo>
                    <a:pt x="120" y="133"/>
                  </a:lnTo>
                  <a:lnTo>
                    <a:pt x="100" y="156"/>
                  </a:lnTo>
                  <a:lnTo>
                    <a:pt x="83" y="182"/>
                  </a:lnTo>
                  <a:lnTo>
                    <a:pt x="66" y="157"/>
                  </a:lnTo>
                  <a:lnTo>
                    <a:pt x="47" y="133"/>
                  </a:lnTo>
                  <a:lnTo>
                    <a:pt x="24" y="111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 sz="2000"/>
            </a:p>
          </p:txBody>
        </p:sp>
      </p:grpSp>
      <p:sp>
        <p:nvSpPr>
          <p:cNvPr id="2" name="Rektangel 1"/>
          <p:cNvSpPr/>
          <p:nvPr/>
        </p:nvSpPr>
        <p:spPr>
          <a:xfrm>
            <a:off x="4652322" y="3200794"/>
            <a:ext cx="2684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/>
              <a:t>K </a:t>
            </a:r>
            <a:r>
              <a:rPr lang="sv-SE" altLang="sv-SE" sz="2400" dirty="0"/>
              <a:t>–</a:t>
            </a:r>
            <a:r>
              <a:rPr lang="sv-SE" altLang="sv-SE" sz="2400" b="1" dirty="0"/>
              <a:t> </a:t>
            </a:r>
            <a:r>
              <a:rPr lang="sv-SE" altLang="sv-SE" sz="2400" dirty="0" smtClean="0"/>
              <a:t>Vi </a:t>
            </a:r>
            <a:r>
              <a:rPr lang="sv-SE" altLang="sv-SE" sz="2400" dirty="0"/>
              <a:t>ska ta 10 stick</a:t>
            </a:r>
          </a:p>
        </p:txBody>
      </p:sp>
      <p:sp>
        <p:nvSpPr>
          <p:cNvPr id="3" name="Rektangel 2"/>
          <p:cNvSpPr/>
          <p:nvPr/>
        </p:nvSpPr>
        <p:spPr>
          <a:xfrm>
            <a:off x="4652322" y="3579196"/>
            <a:ext cx="2979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/>
              <a:t>R </a:t>
            </a:r>
            <a:r>
              <a:rPr lang="sv-SE" altLang="sv-SE" sz="2400" dirty="0"/>
              <a:t>–</a:t>
            </a:r>
            <a:r>
              <a:rPr lang="sv-SE" altLang="sv-SE" sz="2400" b="1" dirty="0"/>
              <a:t> </a:t>
            </a:r>
            <a:r>
              <a:rPr lang="sv-SE" altLang="sv-SE" sz="2400" dirty="0" smtClean="0"/>
              <a:t>Vi </a:t>
            </a:r>
            <a:r>
              <a:rPr lang="sv-SE" altLang="sv-SE" sz="2400" dirty="0"/>
              <a:t>har 6 </a:t>
            </a:r>
            <a:r>
              <a:rPr lang="sv-SE" altLang="sv-SE" sz="2400" b="1" dirty="0"/>
              <a:t>säkra</a:t>
            </a:r>
            <a:r>
              <a:rPr lang="sv-SE" altLang="sv-SE" sz="2400" dirty="0"/>
              <a:t> stick</a:t>
            </a:r>
          </a:p>
        </p:txBody>
      </p:sp>
      <p:sp>
        <p:nvSpPr>
          <p:cNvPr id="5" name="Rektangel 4"/>
          <p:cNvSpPr/>
          <p:nvPr/>
        </p:nvSpPr>
        <p:spPr>
          <a:xfrm>
            <a:off x="4671987" y="5794732"/>
            <a:ext cx="3784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/>
              <a:t>V</a:t>
            </a:r>
            <a:r>
              <a:rPr lang="sv-SE" altLang="sv-SE" sz="2400" dirty="0"/>
              <a:t> – </a:t>
            </a:r>
            <a:r>
              <a:rPr lang="sv-SE" altLang="sv-SE" sz="2400" dirty="0" smtClean="0"/>
              <a:t>Vi </a:t>
            </a:r>
            <a:r>
              <a:rPr lang="sv-SE" altLang="sv-SE" sz="2400" dirty="0"/>
              <a:t>ska spela på </a:t>
            </a:r>
            <a:r>
              <a:rPr lang="sv-SE" altLang="sv-SE" sz="2400" b="1" dirty="0"/>
              <a:t>korsstöld</a:t>
            </a:r>
            <a:r>
              <a:rPr lang="sv-SE" altLang="sv-SE" sz="2400" dirty="0"/>
              <a:t>.</a:t>
            </a:r>
          </a:p>
        </p:txBody>
      </p:sp>
      <p:sp>
        <p:nvSpPr>
          <p:cNvPr id="72" name="Rektangulär 71"/>
          <p:cNvSpPr/>
          <p:nvPr/>
        </p:nvSpPr>
        <p:spPr>
          <a:xfrm>
            <a:off x="6129495" y="221064"/>
            <a:ext cx="2100105" cy="653143"/>
          </a:xfrm>
          <a:prstGeom prst="wedgeRectCallout">
            <a:avLst>
              <a:gd name="adj1" fmla="val 73183"/>
              <a:gd name="adj2" fmla="val 9531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 minst 30 sek</a:t>
            </a:r>
          </a:p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för en KRAV-analys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5841878" y="2661895"/>
            <a:ext cx="208508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Syd spelar 4Sp.</a:t>
            </a:r>
            <a:endParaRPr lang="sv-SE" altLang="sv-SE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27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2" grpId="0" animBg="1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983226" y="1081551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6" name="Bildobjekt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7" y="1976325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6" y="197632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8" y="1995988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7" y="1946830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16" y="1946830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4" name="Bildobjekt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45" y="865281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6" name="Bildobjekt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26" y="865281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7" name="Bildobjekt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22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8" name="Bildobjekt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67" y="4847347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5" name="Bildobjekt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48" y="86528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90" y="865281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06" y="865281"/>
            <a:ext cx="87185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72" y="86528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14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40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66" y="865281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67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93" y="865281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30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1" y="2487604"/>
            <a:ext cx="90434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3" y="2487604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6" y="2467939"/>
            <a:ext cx="86644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04" y="2920221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6" y="2920221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7" y="2920221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8" y="292022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9" y="2920221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2" y="3480661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0" y="348066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92" y="234012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06" y="234012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02" y="2340125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24" y="2340125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25" y="2340125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85" y="2861230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79" y="2861230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85" y="2861230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42" y="3392171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61" y="3392171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93" y="3392171"/>
            <a:ext cx="87185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3" name="Bildobjekt 52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73" y="4847347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2" name="Bildobjekt 5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10" y="4847347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1" name="Bildobjekt 50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31" y="4847347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46" y="4847347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61" y="4847347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97" y="4847347"/>
            <a:ext cx="87366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81" y="4847347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21" y="4847347"/>
            <a:ext cx="90434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92" y="4847347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12" y="4847347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2" y="4847347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65" y="4847347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59" name="Rubrik 3"/>
          <p:cNvSpPr>
            <a:spLocks noGrp="1"/>
          </p:cNvSpPr>
          <p:nvPr>
            <p:ph type="title"/>
          </p:nvPr>
        </p:nvSpPr>
        <p:spPr>
          <a:xfrm>
            <a:off x="140266" y="160143"/>
            <a:ext cx="8344973" cy="685428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Korsstöld - så här går det till!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pic>
        <p:nvPicPr>
          <p:cNvPr id="60" name="Bildobjekt 59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97" y="4898383"/>
            <a:ext cx="715051" cy="1102730"/>
          </a:xfrm>
          <a:prstGeom prst="rect">
            <a:avLst/>
          </a:prstGeom>
        </p:spPr>
      </p:pic>
      <p:pic>
        <p:nvPicPr>
          <p:cNvPr id="61" name="Bildobjekt 60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77" y="4898383"/>
            <a:ext cx="715051" cy="1102730"/>
          </a:xfrm>
          <a:prstGeom prst="rect">
            <a:avLst/>
          </a:prstGeom>
        </p:spPr>
      </p:pic>
      <p:pic>
        <p:nvPicPr>
          <p:cNvPr id="62" name="Bildobjekt 61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57" y="4898383"/>
            <a:ext cx="715051" cy="1102730"/>
          </a:xfrm>
          <a:prstGeom prst="rect">
            <a:avLst/>
          </a:prstGeom>
        </p:spPr>
      </p:pic>
      <p:pic>
        <p:nvPicPr>
          <p:cNvPr id="63" name="Bildobjekt 62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37" y="4898383"/>
            <a:ext cx="715051" cy="1102730"/>
          </a:xfrm>
          <a:prstGeom prst="rect">
            <a:avLst/>
          </a:prstGeom>
        </p:spPr>
      </p:pic>
      <p:pic>
        <p:nvPicPr>
          <p:cNvPr id="64" name="Bildobjekt 63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17" y="4898383"/>
            <a:ext cx="715051" cy="1102730"/>
          </a:xfrm>
          <a:prstGeom prst="rect">
            <a:avLst/>
          </a:prstGeom>
        </p:spPr>
      </p:pic>
      <p:pic>
        <p:nvPicPr>
          <p:cNvPr id="65" name="Bildobjekt 64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97" y="4898383"/>
            <a:ext cx="715051" cy="1102730"/>
          </a:xfrm>
          <a:prstGeom prst="rect">
            <a:avLst/>
          </a:prstGeom>
        </p:spPr>
      </p:pic>
      <p:pic>
        <p:nvPicPr>
          <p:cNvPr id="66" name="Bildobjekt 65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77" y="4898383"/>
            <a:ext cx="715051" cy="1102730"/>
          </a:xfrm>
          <a:prstGeom prst="rect">
            <a:avLst/>
          </a:prstGeom>
        </p:spPr>
      </p:pic>
      <p:pic>
        <p:nvPicPr>
          <p:cNvPr id="67" name="Bildobjekt 66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57" y="4898383"/>
            <a:ext cx="715051" cy="1102730"/>
          </a:xfrm>
          <a:prstGeom prst="rect">
            <a:avLst/>
          </a:prstGeom>
        </p:spPr>
      </p:pic>
      <p:pic>
        <p:nvPicPr>
          <p:cNvPr id="68" name="Bildobjekt 67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37" y="4898383"/>
            <a:ext cx="715051" cy="1102730"/>
          </a:xfrm>
          <a:prstGeom prst="rect">
            <a:avLst/>
          </a:prstGeom>
        </p:spPr>
      </p:pic>
      <p:pic>
        <p:nvPicPr>
          <p:cNvPr id="69" name="Bildobjekt 68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13" y="4898383"/>
            <a:ext cx="715051" cy="1102730"/>
          </a:xfrm>
          <a:prstGeom prst="rect">
            <a:avLst/>
          </a:prstGeom>
        </p:spPr>
      </p:pic>
      <p:pic>
        <p:nvPicPr>
          <p:cNvPr id="70" name="Bildobjekt 69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50380" y="5093498"/>
            <a:ext cx="715051" cy="1102730"/>
          </a:xfrm>
          <a:prstGeom prst="rect">
            <a:avLst/>
          </a:prstGeom>
        </p:spPr>
      </p:pic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2782529" y="2962394"/>
            <a:ext cx="4056421" cy="13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Öst/Väst vinner de två sista sticken på sina trumf, men kunde inte förhindra att Syd vann de första 10 sticken på korsstöld.</a:t>
            </a:r>
            <a:endParaRPr lang="sv-SE" altLang="sv-SE" sz="2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67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1.85185E-6 L 0.22035 0.0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-3.33333E-6 L -0.13734 0.148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2.96296E-6 L -0.18494 0.0020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508 -0.1398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2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3.7037E-7 L -0.05145 -0.1384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-1.85185E-6 L 0.10529 -0.0006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8702 0.1442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2.96296E-6 L -0.15016 0.0050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3.33333E-6 L 0.06025 0.1442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3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24856 0.08125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6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3.7037E-7 L -0.15289 -0.13125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4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2.59259E-6 L 0.16378 0.06111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89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3.33333E-6 L -0.0359 0.14723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3.7037E-7 L -0.21651 0.07963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3.7037E-7 L 0.07548 -0.13125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2.59259E-6 L 0.1883 0.06389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7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02629 -0.13264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2981 0.000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0705 0.1442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3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2.96296E-6 L -0.12211 0.00208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3.33333E-6 L -0.01314 0.14422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3.7037E-7 L -0.18109 0.07546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54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3.7037E-7 L 0.09823 -0.13681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4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3.7037E-7 L 0.21891 0.06389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6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-3.7037E-7 L -0.00177 -0.12685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1.85185E-6 L 0.15801 -0.00347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3.33333E-6 L 0.13333 0.14005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1.85185E-6 L -0.18366 -0.07083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3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3.33333E-6 L 0.01282 0.14561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3.7037E-7 L -0.15193 0.0912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6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3.7037E-7 L 0.12227 -0.12546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81481E-6 L 0.19006 -0.0824 " pathEditMode="relative" rAng="0" ptsTypes="AA">
                                      <p:cBhvr>
                                        <p:cTn id="2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3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3.7037E-7 L 0.02371 -0.13681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85185E-6 L 0.18574 -0.00347 " pathEditMode="relative" rAng="0" ptsTypes="AA">
                                      <p:cBhvr>
                                        <p:cTn id="2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3.33333E-6 L 0.15465 0.14422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4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1.85185E-6 L -0.154 -0.06944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-3.33333E-6 L 0.03478 0.14422 " pathEditMode="relative" rAng="0" ptsTypes="AA">
                                      <p:cBhvr>
                                        <p:cTn id="2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3.7037E-7 L -0.11762 0.08125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1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3.7037E-7 L 0.14615 -0.13981 " pathEditMode="relative" rAng="0" ptsTypes="AA">
                                      <p:cBhvr>
                                        <p:cTn id="2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8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4.81481E-6 L 0.21506 -0.08379 " pathEditMode="relative" rAng="0" ptsTypes="AA">
                                      <p:cBhvr>
                                        <p:cTn id="2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3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3.7037E-7 L -0.12709 -0.13403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2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3.7037E-7 L 0.15865 0.13843 " pathEditMode="relative" rAng="0" ptsTypes="AA">
                                      <p:cBhvr>
                                        <p:cTn id="3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3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-3.33333E-6 L -0.11747 0.14005 " pathEditMode="relative" rAng="0" ptsTypes="AA">
                                      <p:cBhvr>
                                        <p:cTn id="3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1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-1.85185E-6 L -0.11538 -0.06805 " pathEditMode="relative" rAng="0" ptsTypes="AA">
                                      <p:cBhvr>
                                        <p:cTn id="3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9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983226" y="1081551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6" name="Bildobjekt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7" y="1976325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6" y="197632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8" y="1995988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7" y="1946830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16" y="1946830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4" name="Bildobjekt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45" y="865281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6" name="Bildobjekt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26" y="865281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7" name="Bildobjekt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22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8" name="Bildobjekt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67" y="4847347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5" name="Bildobjekt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48" y="86528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90" y="865281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06" y="865281"/>
            <a:ext cx="87185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72" y="86528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14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40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66" y="865281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67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93" y="865281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30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1" y="2487604"/>
            <a:ext cx="90434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3" y="2487604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6" y="2467939"/>
            <a:ext cx="86644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04" y="2920221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6" y="2920221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7" y="2920221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8" y="292022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9" y="2920221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2" y="3480661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0" y="348066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92" y="234012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06" y="234012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02" y="2340125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24" y="2340125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25" y="2340125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85" y="2861230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79" y="2861230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85" y="2861230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42" y="3392171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61" y="3392171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93" y="3392171"/>
            <a:ext cx="87185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3" name="Bildobjekt 52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73" y="4847347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2" name="Bildobjekt 5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10" y="4847347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1" name="Bildobjekt 50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31" y="4847347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46" y="4847347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61" y="4847347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97" y="4847347"/>
            <a:ext cx="87366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81" y="4847347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21" y="4847347"/>
            <a:ext cx="90434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92" y="4847347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12" y="4847347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2" y="4847347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65" y="4847347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60" name="Bildobjekt 59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97" y="4898383"/>
            <a:ext cx="715051" cy="1102730"/>
          </a:xfrm>
          <a:prstGeom prst="rect">
            <a:avLst/>
          </a:prstGeom>
        </p:spPr>
      </p:pic>
      <p:pic>
        <p:nvPicPr>
          <p:cNvPr id="61" name="Bildobjekt 60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77" y="4898383"/>
            <a:ext cx="715051" cy="1102730"/>
          </a:xfrm>
          <a:prstGeom prst="rect">
            <a:avLst/>
          </a:prstGeom>
        </p:spPr>
      </p:pic>
      <p:pic>
        <p:nvPicPr>
          <p:cNvPr id="62" name="Bildobjekt 61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57" y="4898383"/>
            <a:ext cx="715051" cy="1102730"/>
          </a:xfrm>
          <a:prstGeom prst="rect">
            <a:avLst/>
          </a:prstGeom>
        </p:spPr>
      </p:pic>
      <p:pic>
        <p:nvPicPr>
          <p:cNvPr id="63" name="Bildobjekt 62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37" y="4898383"/>
            <a:ext cx="715051" cy="1102730"/>
          </a:xfrm>
          <a:prstGeom prst="rect">
            <a:avLst/>
          </a:prstGeom>
        </p:spPr>
      </p:pic>
      <p:pic>
        <p:nvPicPr>
          <p:cNvPr id="64" name="Bildobjekt 63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17" y="4898383"/>
            <a:ext cx="715051" cy="1102730"/>
          </a:xfrm>
          <a:prstGeom prst="rect">
            <a:avLst/>
          </a:prstGeom>
        </p:spPr>
      </p:pic>
      <p:pic>
        <p:nvPicPr>
          <p:cNvPr id="65" name="Bildobjekt 64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97" y="4898383"/>
            <a:ext cx="715051" cy="1102730"/>
          </a:xfrm>
          <a:prstGeom prst="rect">
            <a:avLst/>
          </a:prstGeom>
        </p:spPr>
      </p:pic>
      <p:pic>
        <p:nvPicPr>
          <p:cNvPr id="66" name="Bildobjekt 65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77" y="4898383"/>
            <a:ext cx="715051" cy="1102730"/>
          </a:xfrm>
          <a:prstGeom prst="rect">
            <a:avLst/>
          </a:prstGeom>
        </p:spPr>
      </p:pic>
      <p:pic>
        <p:nvPicPr>
          <p:cNvPr id="67" name="Bildobjekt 66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57" y="4898383"/>
            <a:ext cx="715051" cy="1102730"/>
          </a:xfrm>
          <a:prstGeom prst="rect">
            <a:avLst/>
          </a:prstGeom>
        </p:spPr>
      </p:pic>
      <p:pic>
        <p:nvPicPr>
          <p:cNvPr id="68" name="Bildobjekt 67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37" y="4898383"/>
            <a:ext cx="715051" cy="1102730"/>
          </a:xfrm>
          <a:prstGeom prst="rect">
            <a:avLst/>
          </a:prstGeom>
        </p:spPr>
      </p:pic>
      <p:pic>
        <p:nvPicPr>
          <p:cNvPr id="69" name="Bildobjekt 68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13" y="4898383"/>
            <a:ext cx="715051" cy="1102730"/>
          </a:xfrm>
          <a:prstGeom prst="rect">
            <a:avLst/>
          </a:prstGeom>
        </p:spPr>
      </p:pic>
      <p:pic>
        <p:nvPicPr>
          <p:cNvPr id="70" name="Bildobjekt 69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50380" y="5093498"/>
            <a:ext cx="715051" cy="1102730"/>
          </a:xfrm>
          <a:prstGeom prst="rect">
            <a:avLst/>
          </a:prstGeom>
        </p:spPr>
      </p:pic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2782529" y="2962394"/>
            <a:ext cx="4056421" cy="13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Öst/Väst vinner de två sista sticken på sina trumf, men kunde inte förhindra att Syd vann de första 10 sticken på korsstöld.</a:t>
            </a:r>
            <a:endParaRPr lang="sv-SE" altLang="sv-SE" sz="2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72" name="Rubrik 3"/>
          <p:cNvSpPr>
            <a:spLocks noGrp="1"/>
          </p:cNvSpPr>
          <p:nvPr>
            <p:ph type="title"/>
          </p:nvPr>
        </p:nvSpPr>
        <p:spPr>
          <a:xfrm>
            <a:off x="140266" y="160143"/>
            <a:ext cx="8344973" cy="685428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Korsstöld - så här går det till!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1140543" y="1406015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7" name="Bildobjekt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7" y="2359784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9" y="2359784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31" y="2359784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4" name="Bildobjekt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47" y="865281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6" name="Bildobjekt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1" y="2359784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7" name="Bildobjekt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31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5" name="Bildobjekt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60" y="86528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7" y="3087372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8" y="3087372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9" y="3087372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2" name="Bildobjekt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47" y="4788353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1" name="Bildobjekt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33" y="4778521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2" name="Rubrik 3"/>
          <p:cNvSpPr>
            <a:spLocks noGrp="1"/>
          </p:cNvSpPr>
          <p:nvPr>
            <p:ph type="title"/>
          </p:nvPr>
        </p:nvSpPr>
        <p:spPr>
          <a:xfrm>
            <a:off x="140266" y="160143"/>
            <a:ext cx="8344973" cy="685428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Trumfa ut när kungen saknas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pic>
        <p:nvPicPr>
          <p:cNvPr id="58" name="Bildobjekt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05" y="875115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3" name="Bildobjekt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99" y="894780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26" y="884944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14" y="4768688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85" y="4768687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46" y="4798186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26" y="4788353"/>
            <a:ext cx="87366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73" name="Bildobjekt 7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51" y="3087372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74" name="Bildobjekt 7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3" y="3087372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06" y="3087372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68" y="3087372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22" y="3087372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266987" y="5532915"/>
            <a:ext cx="2377889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Syd spelar </a:t>
            </a:r>
            <a:r>
              <a:rPr lang="sv-SE" altLang="sv-SE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4</a:t>
            </a:r>
            <a:r>
              <a:rPr lang="sv-SE" altLang="sv-SE" sz="2000" dirty="0" smtClean="0">
                <a:solidFill>
                  <a:schemeClr val="accent5">
                    <a:lumMod val="75000"/>
                  </a:schemeClr>
                </a:solidFill>
                <a:latin typeface="+mn-lt"/>
                <a:sym typeface="Symbol" panose="05050102010706020507" pitchFamily="18" charset="2"/>
              </a:rPr>
              <a:t></a:t>
            </a:r>
            <a:endParaRPr lang="sv-SE" altLang="sv-SE" sz="20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och ska trumfa ut.</a:t>
            </a:r>
            <a:endParaRPr lang="sv-SE" altLang="sv-SE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33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3.7037E-6 L -0.00193 -0.145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1.11111E-6 L 0.11458 0.0423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1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-1.48148E-6 L -0.03446 0.149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1.11111E-6 L -0.12901 0.0393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6618 0.1511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7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2.59259E-6 L -0.26507 -0.0650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3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-4.44444E-6 L -0.02933 -0.145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2.59259E-6 L 0.10641 -0.0666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1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3.7037E-6 L 0.03205 -0.1382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3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1.11111E-6 L 0.13991 0.0423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7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-3.7037E-6 L 0.00176 0.1511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2.59259E-6 L -0.23365 -0.06088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3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3.33333E-6 L 0.10754 0.14422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2.59259E-6 L -0.20384 -0.05949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2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4.81481E-6 L 0.06843 -0.13959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3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1.11111E-6 L 0.15801 0.04097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1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1140543" y="1406015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7" name="Bildobjekt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7" y="2359784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9" y="2359784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31" y="2359784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4" name="Bildobjekt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47" y="865281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6" name="Bildobjekt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1" y="2359784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7" name="Bildobjekt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31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5" name="Bildobjekt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60" y="86528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7" y="3087372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8" y="3087372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9" y="3087372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2" name="Bildobjekt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47" y="4788353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1" name="Bildobjekt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33" y="4778521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2" name="Rubrik 3"/>
          <p:cNvSpPr>
            <a:spLocks noGrp="1"/>
          </p:cNvSpPr>
          <p:nvPr>
            <p:ph type="title"/>
          </p:nvPr>
        </p:nvSpPr>
        <p:spPr>
          <a:xfrm>
            <a:off x="140266" y="160143"/>
            <a:ext cx="8344973" cy="685428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Trumfa ut när kungen saknas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pic>
        <p:nvPicPr>
          <p:cNvPr id="58" name="Bildobjekt 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05" y="875115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3" name="Bildobjekt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99" y="894780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26" y="884944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14" y="4768688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85" y="4768687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46" y="4798186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26" y="4788353"/>
            <a:ext cx="87366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73" name="Bildobjekt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51" y="3087372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74" name="Bildobjekt 7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3" y="3087372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06" y="3087372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68" y="3087372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22" y="3087372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296484" y="5503418"/>
            <a:ext cx="2377889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Syd spelar </a:t>
            </a:r>
            <a:r>
              <a:rPr lang="sv-SE" altLang="sv-SE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4</a:t>
            </a:r>
            <a:r>
              <a:rPr lang="sv-SE" altLang="sv-SE" sz="2000" dirty="0" smtClean="0">
                <a:solidFill>
                  <a:schemeClr val="accent5">
                    <a:lumMod val="75000"/>
                  </a:schemeClr>
                </a:solidFill>
                <a:latin typeface="+mn-lt"/>
                <a:sym typeface="Symbol" panose="05050102010706020507" pitchFamily="18" charset="2"/>
              </a:rPr>
              <a:t></a:t>
            </a:r>
            <a:endParaRPr lang="sv-SE" altLang="sv-SE" sz="20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och ska trumfa ut.</a:t>
            </a:r>
            <a:endParaRPr lang="sv-SE" altLang="sv-SE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3323304" y="2942730"/>
            <a:ext cx="3106992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När vi saknar kungen, ska vi alltid maska.</a:t>
            </a:r>
            <a:endParaRPr lang="sv-SE" altLang="sv-SE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8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953730" y="1494505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7" name="Bildobjekt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7" y="2320456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9" y="2320456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6" name="Bildobjekt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1" y="2320456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2" name="Rubrik 3"/>
          <p:cNvSpPr>
            <a:spLocks noGrp="1"/>
          </p:cNvSpPr>
          <p:nvPr>
            <p:ph type="title"/>
          </p:nvPr>
        </p:nvSpPr>
        <p:spPr>
          <a:xfrm>
            <a:off x="140266" y="160143"/>
            <a:ext cx="8344973" cy="685428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Trumfa ut när damen saknas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296484" y="5503418"/>
            <a:ext cx="2377889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Syd spelar </a:t>
            </a:r>
            <a:r>
              <a:rPr lang="sv-SE" altLang="sv-SE" sz="2000" dirty="0" smtClean="0">
                <a:solidFill>
                  <a:srgbClr val="C00000"/>
                </a:solidFill>
                <a:latin typeface="+mn-lt"/>
              </a:rPr>
              <a:t>4</a:t>
            </a:r>
            <a:r>
              <a:rPr lang="sv-SE" altLang="sv-SE" sz="2000" dirty="0" smtClean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</a:t>
            </a:r>
            <a:endParaRPr lang="sv-SE" altLang="sv-SE" sz="2000" dirty="0" smtClean="0">
              <a:solidFill>
                <a:srgbClr val="C00000"/>
              </a:solidFill>
              <a:latin typeface="+mn-lt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och ska trumfa ut.</a:t>
            </a:r>
            <a:endParaRPr lang="sv-SE" altLang="sv-SE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7" name="Bildobjekt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1" y="4611965"/>
            <a:ext cx="925022" cy="14235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8" name="Bildobjekt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64" y="4609196"/>
            <a:ext cx="902865" cy="14290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9" name="Bildobjekt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32" y="4617050"/>
            <a:ext cx="908404" cy="14235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0" name="Bildobjekt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10" y="4617050"/>
            <a:ext cx="925022" cy="14235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6" name="Bildobjekt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3" y="915293"/>
            <a:ext cx="886035" cy="14001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7" name="Bildobjekt 7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80" y="921013"/>
            <a:ext cx="891504" cy="14056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8" name="Bildobjekt 7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58" y="921013"/>
            <a:ext cx="902443" cy="14056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9" name="Bildobjekt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73" y="921013"/>
            <a:ext cx="886035" cy="1427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0" name="Bildobjekt 7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04" y="944498"/>
            <a:ext cx="907913" cy="14056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2" name="Bildobjekt 8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35" y="2320456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41" y="2320456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78" y="2320456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5" name="Bildobjekt 8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3" y="301854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6" name="Bildobjekt 8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7" y="301854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7" name="Bildobjekt 8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02" y="3018545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90" name="Bildobjekt 8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30" y="3018545"/>
            <a:ext cx="86644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22" y="4631038"/>
            <a:ext cx="87366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3323304" y="2942730"/>
            <a:ext cx="331347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Med nio trumf,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ska vi spela ess &amp; kung.</a:t>
            </a:r>
            <a:endParaRPr lang="sv-SE" altLang="sv-SE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69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-1.85185E-6 L -0.03766 -0.131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1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-3.7037E-6 L 0.16939 -0.0379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2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1.85185E-6 L 0.06346 0.1643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3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3.7037E-6 L -0.17821 -0.0437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0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4.44444E-6 L 0.03077 0.1604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3.7037E-6 L -0.15128 -0.0407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4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1.85185E-6 L -0.00064 -0.1259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-3.7037E-6 L 0.19936 -0.0351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8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953730" y="1494505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7" name="Bildobjekt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7" y="2320456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9" y="2320456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6" name="Bildobjekt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1" y="2320456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2" name="Rubrik 3"/>
          <p:cNvSpPr>
            <a:spLocks noGrp="1"/>
          </p:cNvSpPr>
          <p:nvPr>
            <p:ph type="title"/>
          </p:nvPr>
        </p:nvSpPr>
        <p:spPr>
          <a:xfrm>
            <a:off x="140266" y="160143"/>
            <a:ext cx="8344973" cy="685428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Trumfa ut när damen saknas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296484" y="5503418"/>
            <a:ext cx="2377889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Syd spelar </a:t>
            </a:r>
            <a:r>
              <a:rPr lang="sv-SE" altLang="sv-SE" sz="2000" dirty="0" smtClean="0">
                <a:solidFill>
                  <a:srgbClr val="C00000"/>
                </a:solidFill>
                <a:latin typeface="+mn-lt"/>
              </a:rPr>
              <a:t>4</a:t>
            </a:r>
            <a:r>
              <a:rPr lang="sv-SE" altLang="sv-SE" sz="2000" dirty="0" smtClean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</a:t>
            </a:r>
            <a:endParaRPr lang="sv-SE" altLang="sv-SE" sz="2000" dirty="0" smtClean="0">
              <a:solidFill>
                <a:srgbClr val="C00000"/>
              </a:solidFill>
              <a:latin typeface="+mn-lt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och ska trumfa ut.</a:t>
            </a:r>
            <a:endParaRPr lang="sv-SE" altLang="sv-SE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7" name="Bildobjekt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1" y="4611965"/>
            <a:ext cx="925022" cy="14235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8" name="Bildobjekt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64" y="4609196"/>
            <a:ext cx="902865" cy="14290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9" name="Bildobjekt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32" y="4617050"/>
            <a:ext cx="908404" cy="14235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0" name="Bildobjekt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10" y="4617050"/>
            <a:ext cx="925022" cy="14235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6" name="Bildobjekt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3" y="915293"/>
            <a:ext cx="886035" cy="14001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7" name="Bildobjekt 7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80" y="921013"/>
            <a:ext cx="891504" cy="14056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8" name="Bildobjekt 7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58" y="921013"/>
            <a:ext cx="902443" cy="14056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9" name="Bildobjekt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73" y="921013"/>
            <a:ext cx="886035" cy="1427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0" name="Bildobjekt 7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04" y="944498"/>
            <a:ext cx="907913" cy="14056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2" name="Bildobjekt 8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35" y="2320456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41" y="2320456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78" y="2320456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5" name="Bildobjekt 8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3" y="301854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6" name="Bildobjekt 8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7" y="301854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7" name="Bildobjekt 8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02" y="3018545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90" name="Bildobjekt 8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30" y="3018545"/>
            <a:ext cx="86644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22" y="4631038"/>
            <a:ext cx="87366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3323304" y="2942730"/>
            <a:ext cx="331347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Med nio trumf,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ska vi spela ess &amp; kung.</a:t>
            </a:r>
            <a:endParaRPr lang="sv-SE" altLang="sv-SE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8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953730" y="1494505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5" name="Bildobjekt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3" y="2408947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6" y="2389282"/>
            <a:ext cx="86644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99" y="2389286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95" y="2389286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17" y="2389286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2" name="Rubrik 3"/>
          <p:cNvSpPr>
            <a:spLocks noGrp="1"/>
          </p:cNvSpPr>
          <p:nvPr>
            <p:ph type="title"/>
          </p:nvPr>
        </p:nvSpPr>
        <p:spPr>
          <a:xfrm>
            <a:off x="140266" y="160143"/>
            <a:ext cx="8344973" cy="685428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Trumfa ut när damen saknas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296484" y="5503418"/>
            <a:ext cx="2377889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Syd spelar </a:t>
            </a:r>
            <a:r>
              <a:rPr lang="sv-SE" altLang="sv-SE" sz="2000" dirty="0">
                <a:solidFill>
                  <a:srgbClr val="006600"/>
                </a:solidFill>
                <a:latin typeface="+mn-lt"/>
              </a:rPr>
              <a:t>5</a:t>
            </a:r>
            <a:r>
              <a:rPr lang="sv-SE" altLang="sv-SE" sz="2000" dirty="0" smtClean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</a:t>
            </a:r>
            <a:endParaRPr lang="sv-SE" altLang="sv-SE" sz="2000" dirty="0" smtClean="0">
              <a:solidFill>
                <a:srgbClr val="006600"/>
              </a:solidFill>
              <a:latin typeface="+mn-lt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och ska trumfa ut.</a:t>
            </a:r>
            <a:endParaRPr lang="sv-SE" altLang="sv-SE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3146323" y="3041844"/>
            <a:ext cx="331347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Med åtta trumf,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ska vi maska ut damen.</a:t>
            </a:r>
            <a:endParaRPr lang="sv-SE" altLang="sv-SE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83" y="904610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83" y="4709695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69" y="3097204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20" y="4709695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12" y="3097204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26" y="4709695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8" y="3097204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24" y="904610"/>
            <a:ext cx="87185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05" y="904610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22" y="904610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8" y="3097204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83" y="3097204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22" y="4709695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31" y="4719526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14" y="914442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85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48148E-6 L -0.04007 -0.146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3.7037E-6 L 0.14103 -0.0379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1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3.7037E-7 L 0.04327 0.1555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3.7037E-6 L -0.19263 -0.0321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1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7.40741E-7 L -0.07468 0.1541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4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4.44444E-6 L -0.20849 0.0724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3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7196 -0.1354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6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-4.81481E-6 L 0.19824 0.0638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4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-1.48148E-6 L 0.00289 -0.1425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3.7037E-6 L 0.17884 -0.0393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2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3.7037E-7 L 0.00866 0.1541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3.7037E-6 L -0.14375 -0.02917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96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3.7037E-7 L 0.08317 0.15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1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4.44444E-6 L -0.17628 0.0740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1.48148E-6 L 0.03862 -0.13981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3.7037E-6 L 0.21923 -0.03079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2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2716</TotalTime>
  <Words>285</Words>
  <Application>Microsoft Office PowerPoint</Application>
  <PresentationFormat>A4 (210 x 297 mm)</PresentationFormat>
  <Paragraphs>44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Berlin Sans FB Demi</vt:lpstr>
      <vt:lpstr>Calibri</vt:lpstr>
      <vt:lpstr>Calibri Light</vt:lpstr>
      <vt:lpstr>Symbol</vt:lpstr>
      <vt:lpstr>Wingdings</vt:lpstr>
      <vt:lpstr>Office-tema</vt:lpstr>
      <vt:lpstr>PowerPoint-presentation</vt:lpstr>
      <vt:lpstr>Korsstöld</vt:lpstr>
      <vt:lpstr>Korsstöld - så här går det till!</vt:lpstr>
      <vt:lpstr>Korsstöld - så här går det till!</vt:lpstr>
      <vt:lpstr>Trumfa ut när kungen saknas</vt:lpstr>
      <vt:lpstr>Trumfa ut när kungen saknas</vt:lpstr>
      <vt:lpstr>Trumfa ut när damen saknas</vt:lpstr>
      <vt:lpstr>Trumfa ut när damen saknas</vt:lpstr>
      <vt:lpstr>Trumfa ut när damen saknas</vt:lpstr>
      <vt:lpstr>Trumfa ut när damen saknas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Janne</dc:creator>
  <cp:lastModifiedBy>Janne</cp:lastModifiedBy>
  <cp:revision>188</cp:revision>
  <cp:lastPrinted>2018-02-19T14:27:12Z</cp:lastPrinted>
  <dcterms:created xsi:type="dcterms:W3CDTF">2017-05-29T10:48:30Z</dcterms:created>
  <dcterms:modified xsi:type="dcterms:W3CDTF">2018-02-20T11:10:47Z</dcterms:modified>
</cp:coreProperties>
</file>